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"/>
  </p:notesMasterIdLst>
  <p:sldIdLst>
    <p:sldId id="258" r:id="rId3"/>
    <p:sldId id="2147480765" r:id="rId4"/>
    <p:sldId id="2147480764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A5D5"/>
    <a:srgbClr val="EDF6F9"/>
    <a:srgbClr val="6E85A6"/>
    <a:srgbClr val="DEE3EA"/>
    <a:srgbClr val="D7DDE5"/>
    <a:srgbClr val="C1CBD9"/>
    <a:srgbClr val="DBE1E9"/>
    <a:srgbClr val="DAE4F2"/>
    <a:srgbClr val="C4D3EA"/>
    <a:srgbClr val="A9C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A98861-5184-4643-A631-C1CA312B8DE4}" v="18" dt="2025-09-29T07:26:17.6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061" autoAdjust="0"/>
  </p:normalViewPr>
  <p:slideViewPr>
    <p:cSldViewPr snapToGrid="0">
      <p:cViewPr varScale="1">
        <p:scale>
          <a:sx n="63" d="100"/>
          <a:sy n="63" d="100"/>
        </p:scale>
        <p:origin x="780" y="32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mna Salem Bin Sarm" userId="9f3a7cdc-3191-41f8-97f0-a71eb612b5da" providerId="ADAL" clId="{4FE95861-E25A-471A-B34C-91AA9C2EA8D6}"/>
    <pc:docChg chg="undo custSel addSld delSld modSld">
      <pc:chgData name="Aamna Salem Bin Sarm" userId="9f3a7cdc-3191-41f8-97f0-a71eb612b5da" providerId="ADAL" clId="{4FE95861-E25A-471A-B34C-91AA9C2EA8D6}" dt="2025-09-29T08:07:33.450" v="431" actId="20577"/>
      <pc:docMkLst>
        <pc:docMk/>
      </pc:docMkLst>
      <pc:sldChg chg="del">
        <pc:chgData name="Aamna Salem Bin Sarm" userId="9f3a7cdc-3191-41f8-97f0-a71eb612b5da" providerId="ADAL" clId="{4FE95861-E25A-471A-B34C-91AA9C2EA8D6}" dt="2025-09-29T07:25:57.711" v="401" actId="47"/>
        <pc:sldMkLst>
          <pc:docMk/>
          <pc:sldMk cId="4256567980" sldId="257"/>
        </pc:sldMkLst>
      </pc:sldChg>
      <pc:sldChg chg="addSp delSp modSp add mod setBg delDesignElem">
        <pc:chgData name="Aamna Salem Bin Sarm" userId="9f3a7cdc-3191-41f8-97f0-a71eb612b5da" providerId="ADAL" clId="{4FE95861-E25A-471A-B34C-91AA9C2EA8D6}" dt="2025-09-29T07:27:03.301" v="416" actId="14100"/>
        <pc:sldMkLst>
          <pc:docMk/>
          <pc:sldMk cId="177926188" sldId="262"/>
        </pc:sldMkLst>
        <pc:spChg chg="add mod">
          <ac:chgData name="Aamna Salem Bin Sarm" userId="9f3a7cdc-3191-41f8-97f0-a71eb612b5da" providerId="ADAL" clId="{4FE95861-E25A-471A-B34C-91AA9C2EA8D6}" dt="2025-09-29T07:27:03.301" v="416" actId="14100"/>
          <ac:spMkLst>
            <pc:docMk/>
            <pc:sldMk cId="177926188" sldId="262"/>
            <ac:spMk id="2" creationId="{CE1102DE-FEFB-431E-8B5B-93AAA40F775F}"/>
          </ac:spMkLst>
        </pc:spChg>
        <pc:spChg chg="del">
          <ac:chgData name="Aamna Salem Bin Sarm" userId="9f3a7cdc-3191-41f8-97f0-a71eb612b5da" providerId="ADAL" clId="{4FE95861-E25A-471A-B34C-91AA9C2EA8D6}" dt="2025-09-29T07:25:50.076" v="400"/>
          <ac:spMkLst>
            <pc:docMk/>
            <pc:sldMk cId="177926188" sldId="262"/>
            <ac:spMk id="28" creationId="{EA518CE4-E4D4-4D8A-980F-6D692AC96949}"/>
          </ac:spMkLst>
        </pc:spChg>
        <pc:spChg chg="del">
          <ac:chgData name="Aamna Salem Bin Sarm" userId="9f3a7cdc-3191-41f8-97f0-a71eb612b5da" providerId="ADAL" clId="{4FE95861-E25A-471A-B34C-91AA9C2EA8D6}" dt="2025-09-29T07:25:50.076" v="400"/>
          <ac:spMkLst>
            <pc:docMk/>
            <pc:sldMk cId="177926188" sldId="262"/>
            <ac:spMk id="33" creationId="{F82BF3E2-EB0E-40D6-8835-2367A5316CA4}"/>
          </ac:spMkLst>
        </pc:spChg>
        <pc:spChg chg="del">
          <ac:chgData name="Aamna Salem Bin Sarm" userId="9f3a7cdc-3191-41f8-97f0-a71eb612b5da" providerId="ADAL" clId="{4FE95861-E25A-471A-B34C-91AA9C2EA8D6}" dt="2025-09-29T07:25:50.076" v="400"/>
          <ac:spMkLst>
            <pc:docMk/>
            <pc:sldMk cId="177926188" sldId="262"/>
            <ac:spMk id="35" creationId="{481E86DD-89E6-42B2-8675-84B7C56BFF7D}"/>
          </ac:spMkLst>
        </pc:spChg>
        <pc:spChg chg="del">
          <ac:chgData name="Aamna Salem Bin Sarm" userId="9f3a7cdc-3191-41f8-97f0-a71eb612b5da" providerId="ADAL" clId="{4FE95861-E25A-471A-B34C-91AA9C2EA8D6}" dt="2025-09-29T07:25:50.076" v="400"/>
          <ac:spMkLst>
            <pc:docMk/>
            <pc:sldMk cId="177926188" sldId="262"/>
            <ac:spMk id="37" creationId="{5EFE9E4D-D93B-4B04-A3B5-234F5DBB9EAE}"/>
          </ac:spMkLst>
        </pc:spChg>
      </pc:sldChg>
      <pc:sldChg chg="modSp mod">
        <pc:chgData name="Aamna Salem Bin Sarm" userId="9f3a7cdc-3191-41f8-97f0-a71eb612b5da" providerId="ADAL" clId="{4FE95861-E25A-471A-B34C-91AA9C2EA8D6}" dt="2025-09-29T08:04:55.083" v="417" actId="5793"/>
        <pc:sldMkLst>
          <pc:docMk/>
          <pc:sldMk cId="1142030831" sldId="2147480764"/>
        </pc:sldMkLst>
        <pc:graphicFrameChg chg="mod modGraphic">
          <ac:chgData name="Aamna Salem Bin Sarm" userId="9f3a7cdc-3191-41f8-97f0-a71eb612b5da" providerId="ADAL" clId="{4FE95861-E25A-471A-B34C-91AA9C2EA8D6}" dt="2025-09-29T08:04:55.083" v="417" actId="5793"/>
          <ac:graphicFrameMkLst>
            <pc:docMk/>
            <pc:sldMk cId="1142030831" sldId="2147480764"/>
            <ac:graphicFrameMk id="13" creationId="{8E4580DD-F237-0D68-164B-F8EE1291D149}"/>
          </ac:graphicFrameMkLst>
        </pc:graphicFrameChg>
      </pc:sldChg>
      <pc:sldChg chg="addSp modSp mod">
        <pc:chgData name="Aamna Salem Bin Sarm" userId="9f3a7cdc-3191-41f8-97f0-a71eb612b5da" providerId="ADAL" clId="{4FE95861-E25A-471A-B34C-91AA9C2EA8D6}" dt="2025-09-29T08:07:33.450" v="431" actId="20577"/>
        <pc:sldMkLst>
          <pc:docMk/>
          <pc:sldMk cId="3005236560" sldId="2147480765"/>
        </pc:sldMkLst>
        <pc:spChg chg="mod">
          <ac:chgData name="Aamna Salem Bin Sarm" userId="9f3a7cdc-3191-41f8-97f0-a71eb612b5da" providerId="ADAL" clId="{4FE95861-E25A-471A-B34C-91AA9C2EA8D6}" dt="2025-09-29T08:07:33.450" v="431" actId="20577"/>
          <ac:spMkLst>
            <pc:docMk/>
            <pc:sldMk cId="3005236560" sldId="2147480765"/>
            <ac:spMk id="6" creationId="{2BACC4DF-315A-B2CB-3DEE-1AE1C8950288}"/>
          </ac:spMkLst>
        </pc:spChg>
        <pc:spChg chg="mod">
          <ac:chgData name="Aamna Salem Bin Sarm" userId="9f3a7cdc-3191-41f8-97f0-a71eb612b5da" providerId="ADAL" clId="{4FE95861-E25A-471A-B34C-91AA9C2EA8D6}" dt="2025-09-29T08:05:33.693" v="427" actId="20577"/>
          <ac:spMkLst>
            <pc:docMk/>
            <pc:sldMk cId="3005236560" sldId="2147480765"/>
            <ac:spMk id="8" creationId="{6E60185A-2F3D-47B6-2DBE-AD3ECA247FBB}"/>
          </ac:spMkLst>
        </pc:spChg>
        <pc:picChg chg="add mod">
          <ac:chgData name="Aamna Salem Bin Sarm" userId="9f3a7cdc-3191-41f8-97f0-a71eb612b5da" providerId="ADAL" clId="{4FE95861-E25A-471A-B34C-91AA9C2EA8D6}" dt="2025-09-29T07:25:28.896" v="398" actId="1076"/>
          <ac:picMkLst>
            <pc:docMk/>
            <pc:sldMk cId="3005236560" sldId="2147480765"/>
            <ac:picMk id="10" creationId="{36B2A5C0-EC02-B287-C159-ADE2317E1A30}"/>
          </ac:picMkLst>
        </pc:picChg>
      </pc:sldChg>
      <pc:sldChg chg="addSp delSp modSp del mod">
        <pc:chgData name="Aamna Salem Bin Sarm" userId="9f3a7cdc-3191-41f8-97f0-a71eb612b5da" providerId="ADAL" clId="{4FE95861-E25A-471A-B34C-91AA9C2EA8D6}" dt="2025-09-29T07:00:59.046" v="192" actId="47"/>
        <pc:sldMkLst>
          <pc:docMk/>
          <pc:sldMk cId="2570813296" sldId="2147480766"/>
        </pc:sldMkLst>
        <pc:graphicFrameChg chg="del mod">
          <ac:chgData name="Aamna Salem Bin Sarm" userId="9f3a7cdc-3191-41f8-97f0-a71eb612b5da" providerId="ADAL" clId="{4FE95861-E25A-471A-B34C-91AA9C2EA8D6}" dt="2025-09-29T06:42:08.327" v="67" actId="478"/>
          <ac:graphicFrameMkLst>
            <pc:docMk/>
            <pc:sldMk cId="2570813296" sldId="2147480766"/>
            <ac:graphicFrameMk id="5" creationId="{792F63B6-E80E-4364-5B74-33E25325B7B7}"/>
          </ac:graphicFrameMkLst>
        </pc:graphicFrameChg>
        <pc:graphicFrameChg chg="add mod">
          <ac:chgData name="Aamna Salem Bin Sarm" userId="9f3a7cdc-3191-41f8-97f0-a71eb612b5da" providerId="ADAL" clId="{4FE95861-E25A-471A-B34C-91AA9C2EA8D6}" dt="2025-09-29T06:56:20.418" v="190" actId="14100"/>
          <ac:graphicFrameMkLst>
            <pc:docMk/>
            <pc:sldMk cId="2570813296" sldId="2147480766"/>
            <ac:graphicFrameMk id="8" creationId="{5A56352A-6704-1FB3-7BFA-EE6C3852957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A34F0-8BD1-41B9-9F14-467C1B5BFA19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C41DC-5AA8-456E-BB3B-4326BEA28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96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C1C1-A7C7-2F87-2ED1-F5D7BDA7B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3C104-DE6E-51C8-76E5-BA70D1BD6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0A7C2-2BB8-0FB7-A928-33CECB9D5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FC2F-ED1F-4A82-87B9-018C2D01C41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C5E1A-1F2F-D151-93AD-0A6792B71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D293D-C01B-601F-9BEB-CF2F56BF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A2E31-F90F-40CD-9915-FE7EE6A0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D8E7-6AA5-DC9A-7DB0-C629DB06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F185B2-61F6-C6AE-9486-790C19F78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F188E-230B-4C2F-E733-A8B4DAF75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FC2F-ED1F-4A82-87B9-018C2D01C41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890F2-E9E6-9DD5-CFD8-9F3B7932D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548DA-24F9-B225-8384-48714657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A2E31-F90F-40CD-9915-FE7EE6A0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81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B4E931-AF46-0799-3243-7CCCDAE598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721E3-7931-94C2-AEC6-53B2C3D0D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9F76E-F18B-75BB-D846-C7BA71814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FC2F-ED1F-4A82-87B9-018C2D01C41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E5C5D-F623-A7B6-0680-F4F96E0F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8F92-6FB5-1E40-1387-D952E22B9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A2E31-F90F-40CD-9915-FE7EE6A0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5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2473903D-09D8-922A-BB29-815652CB44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F5FD"/>
          </a:solidFill>
          <a:ln w="9525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/>
          <a:lstStyle/>
          <a:p>
            <a:pPr algn="ctr"/>
            <a:endParaRPr lang="en-US" sz="1400" kern="0" dirty="0">
              <a:solidFill>
                <a:schemeClr val="tx1"/>
              </a:solidFill>
            </a:endParaRPr>
          </a:p>
        </p:txBody>
      </p:sp>
      <p:pic>
        <p:nvPicPr>
          <p:cNvPr id="55" name="Picture 5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7FADF4-48DA-C1C3-4CCB-A2E8CDD481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4051" y="-118399"/>
            <a:ext cx="2462928" cy="111786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07F7B89-9E89-942C-DF1A-050420BDBF6D}"/>
              </a:ext>
            </a:extLst>
          </p:cNvPr>
          <p:cNvSpPr txBox="1"/>
          <p:nvPr userDrawn="1"/>
        </p:nvSpPr>
        <p:spPr>
          <a:xfrm>
            <a:off x="199574" y="6489084"/>
            <a:ext cx="1230786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CA" sz="1400" b="1" dirty="0" err="1">
                <a:solidFill>
                  <a:srgbClr val="303B4C"/>
                </a:solidFill>
                <a:latin typeface="Avenir Book" panose="02000503020000020003" pitchFamily="2" charset="0"/>
                <a:cs typeface="Janna LT" pitchFamily="2" charset="-78"/>
              </a:rPr>
              <a:t>dmt.gov.ae</a:t>
            </a:r>
            <a:endParaRPr lang="en-CA" sz="1400" b="1" dirty="0">
              <a:solidFill>
                <a:srgbClr val="303B4C"/>
              </a:solidFill>
              <a:latin typeface="Avenir Book" panose="02000503020000020003" pitchFamily="2" charset="0"/>
              <a:cs typeface="Janna LT" pitchFamily="2" charset="-78"/>
            </a:endParaRPr>
          </a:p>
        </p:txBody>
      </p:sp>
      <p:sp>
        <p:nvSpPr>
          <p:cNvPr id="57" name="Text Placeholder 12">
            <a:extLst>
              <a:ext uri="{FF2B5EF4-FFF2-40B4-BE49-F238E27FC236}">
                <a16:creationId xmlns:a16="http://schemas.microsoft.com/office/drawing/2014/main" id="{0B620853-C45F-5FCC-07F4-663CA60A8B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2088" y="1515745"/>
            <a:ext cx="4705977" cy="1171575"/>
          </a:xfrm>
        </p:spPr>
        <p:txBody>
          <a:bodyPr lIns="0">
            <a:noAutofit/>
          </a:bodyPr>
          <a:lstStyle>
            <a:lvl1pPr marL="0" indent="0">
              <a:lnSpc>
                <a:spcPts val="4120"/>
              </a:lnSpc>
              <a:buNone/>
              <a:defRPr sz="3600" b="0">
                <a:solidFill>
                  <a:srgbClr val="2F3B4C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rgbClr val="2F3B4C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rgbClr val="2F3B4C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rgbClr val="2F3B4C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rgbClr val="2F3B4C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58" name="Text Placeholder 12">
            <a:extLst>
              <a:ext uri="{FF2B5EF4-FFF2-40B4-BE49-F238E27FC236}">
                <a16:creationId xmlns:a16="http://schemas.microsoft.com/office/drawing/2014/main" id="{A6B0CDFB-EBAC-D7C4-16E4-3FA5269805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2088" y="2033196"/>
            <a:ext cx="4705977" cy="1171575"/>
          </a:xfrm>
        </p:spPr>
        <p:txBody>
          <a:bodyPr lIns="0">
            <a:noAutofit/>
          </a:bodyPr>
          <a:lstStyle>
            <a:lvl1pPr marL="0" indent="0">
              <a:lnSpc>
                <a:spcPts val="4120"/>
              </a:lnSpc>
              <a:buNone/>
              <a:defRPr sz="2800" b="0">
                <a:solidFill>
                  <a:srgbClr val="2F3B4C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rgbClr val="2F3B4C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rgbClr val="2F3B4C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rgbClr val="2F3B4C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rgbClr val="2F3B4C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Slide Subtitle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ACB5A3E2-CEBB-6798-00F4-93FD73502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088" y="2788920"/>
            <a:ext cx="2489200" cy="293688"/>
          </a:xfr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rgbClr val="0D699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Year &amp; Month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15DEC-94BE-6156-A40A-4D4BAFC707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80038" y="728331"/>
            <a:ext cx="6077704" cy="87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86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pos="1527">
          <p15:clr>
            <a:srgbClr val="FBAE40"/>
          </p15:clr>
        </p15:guide>
        <p15:guide id="4" pos="3069">
          <p15:clr>
            <a:srgbClr val="FBAE40"/>
          </p15:clr>
        </p15:guide>
        <p15:guide id="5" pos="4611">
          <p15:clr>
            <a:srgbClr val="FBAE40"/>
          </p15:clr>
        </p15:guide>
        <p15:guide id="6" pos="613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6151F-400A-3289-FAAA-5781EF298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13" y="6516162"/>
            <a:ext cx="2743200" cy="194871"/>
          </a:xfrm>
          <a:prstGeom prst="rect">
            <a:avLst/>
          </a:prstGeom>
        </p:spPr>
        <p:txBody>
          <a:bodyPr rIns="0" bIns="0"/>
          <a:lstStyle>
            <a:lvl1pPr>
              <a:defRPr sz="900"/>
            </a:lvl1pPr>
          </a:lstStyle>
          <a:p>
            <a:fld id="{EF7B354B-4D18-A74A-9B67-53DA39CB4B1D}" type="slidenum">
              <a:rPr lang="en-AE" smtClean="0"/>
              <a:pPr/>
              <a:t>‹#›</a:t>
            </a:fld>
            <a:endParaRPr lang="en-AE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986450E-558C-08E7-53F4-3E3D6D87D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200" y="188912"/>
            <a:ext cx="4068763" cy="184331"/>
          </a:xfrm>
        </p:spPr>
        <p:txBody>
          <a:bodyPr lIns="0">
            <a:noAutofit/>
          </a:bodyPr>
          <a:lstStyle>
            <a:lvl1pPr marL="0" indent="0">
              <a:buNone/>
              <a:defRPr sz="900">
                <a:solidFill>
                  <a:srgbClr val="404F5D"/>
                </a:solidFill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 dirty="0"/>
              <a:t>TITLE OF THE REPORT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85C058-6F04-1D9F-2B9A-CD3D1312F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200" y="373063"/>
            <a:ext cx="3886200" cy="352425"/>
          </a:xfrm>
        </p:spPr>
        <p:txBody>
          <a:bodyPr lIns="0">
            <a:noAutofit/>
          </a:bodyPr>
          <a:lstStyle>
            <a:lvl1pPr marL="0" indent="0">
              <a:buNone/>
              <a:defRPr sz="2400" b="1">
                <a:solidFill>
                  <a:srgbClr val="0D2C57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the Slide</a:t>
            </a:r>
            <a:endParaRPr lang="en-AE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A38ABD-28C2-0860-E572-823A3608EBAB}"/>
              </a:ext>
            </a:extLst>
          </p:cNvPr>
          <p:cNvSpPr txBox="1">
            <a:spLocks/>
          </p:cNvSpPr>
          <p:nvPr userDrawn="1"/>
        </p:nvSpPr>
        <p:spPr>
          <a:xfrm>
            <a:off x="205377" y="6574962"/>
            <a:ext cx="4114800" cy="136071"/>
          </a:xfrm>
          <a:prstGeom prst="rect">
            <a:avLst/>
          </a:prstGeom>
        </p:spPr>
        <p:txBody>
          <a:bodyPr lIns="0" t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7D7D7D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E" dirty="0"/>
              <a:t>Department of Municipalities and Transport</a:t>
            </a:r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2E8DB73-6348-71DA-8C06-E05FC466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9341" y="-20320"/>
            <a:ext cx="1842659" cy="83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58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pos="1527">
          <p15:clr>
            <a:srgbClr val="FBAE40"/>
          </p15:clr>
        </p15:guide>
        <p15:guide id="4" pos="3069">
          <p15:clr>
            <a:srgbClr val="FBAE40"/>
          </p15:clr>
        </p15:guide>
        <p15:guide id="5" pos="4611">
          <p15:clr>
            <a:srgbClr val="FBAE40"/>
          </p15:clr>
        </p15:guide>
        <p15:guide id="6" pos="6131">
          <p15:clr>
            <a:srgbClr val="FBAE40"/>
          </p15:clr>
        </p15:guide>
        <p15:guide id="7" orient="horz" pos="731">
          <p15:clr>
            <a:srgbClr val="FBAE40"/>
          </p15:clr>
        </p15:guide>
        <p15:guide id="8" pos="2570">
          <p15:clr>
            <a:srgbClr val="FBAE40"/>
          </p15:clr>
        </p15:guide>
        <p15:guide id="9" pos="3940">
          <p15:clr>
            <a:srgbClr val="FBAE40"/>
          </p15:clr>
        </p15:guide>
        <p15:guide id="10" pos="513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42899B-2A9A-51DA-1C98-347587294B1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F5FD"/>
          </a:solidFill>
          <a:ln w="9525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/>
          <a:lstStyle/>
          <a:p>
            <a:pPr algn="ctr"/>
            <a:endParaRPr lang="en-US" sz="1400" kern="0" dirty="0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CB75D0C-8047-F3D1-1983-78D893E6B1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2088" y="2257425"/>
            <a:ext cx="4705977" cy="1171575"/>
          </a:xfrm>
        </p:spPr>
        <p:txBody>
          <a:bodyPr lIns="0">
            <a:noAutofit/>
          </a:bodyPr>
          <a:lstStyle>
            <a:lvl1pPr marL="0" indent="0">
              <a:lnSpc>
                <a:spcPts val="4120"/>
              </a:lnSpc>
              <a:buNone/>
              <a:defRPr sz="3600" b="0">
                <a:solidFill>
                  <a:srgbClr val="2F3B4C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rgbClr val="2F3B4C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rgbClr val="2F3B4C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rgbClr val="2F3B4C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rgbClr val="2F3B4C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459FA5-F16E-A968-E35A-F17F49DEB8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088" y="3530600"/>
            <a:ext cx="2489200" cy="293688"/>
          </a:xfr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rgbClr val="0D699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Year &amp; Month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AA1B46D-42F7-C359-C343-6705472A5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2088" y="2774876"/>
            <a:ext cx="4705977" cy="1171575"/>
          </a:xfrm>
        </p:spPr>
        <p:txBody>
          <a:bodyPr lIns="0">
            <a:noAutofit/>
          </a:bodyPr>
          <a:lstStyle>
            <a:lvl1pPr marL="0" indent="0">
              <a:lnSpc>
                <a:spcPts val="4120"/>
              </a:lnSpc>
              <a:buNone/>
              <a:defRPr sz="2800" b="0">
                <a:solidFill>
                  <a:srgbClr val="2F3B4C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rgbClr val="2F3B4C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rgbClr val="2F3B4C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rgbClr val="2F3B4C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rgbClr val="2F3B4C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Slide Subtitle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6698B2-F7BF-4FCC-8FCA-99DFBB6D708D}"/>
              </a:ext>
            </a:extLst>
          </p:cNvPr>
          <p:cNvSpPr txBox="1"/>
          <p:nvPr userDrawn="1"/>
        </p:nvSpPr>
        <p:spPr>
          <a:xfrm>
            <a:off x="199574" y="6489084"/>
            <a:ext cx="1230786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CA" sz="1400" b="1" dirty="0" err="1">
                <a:solidFill>
                  <a:srgbClr val="303B4C"/>
                </a:solidFill>
                <a:latin typeface="Avenir Book" panose="02000503020000020003" pitchFamily="2" charset="0"/>
                <a:cs typeface="Janna LT" pitchFamily="2" charset="-78"/>
              </a:rPr>
              <a:t>dmt.gov.ae</a:t>
            </a:r>
            <a:endParaRPr lang="en-CA" sz="1400" b="1" dirty="0">
              <a:solidFill>
                <a:srgbClr val="303B4C"/>
              </a:solidFill>
              <a:latin typeface="Avenir Book" panose="02000503020000020003" pitchFamily="2" charset="0"/>
              <a:cs typeface="Janna LT" pitchFamily="2" charset="-78"/>
            </a:endParaRPr>
          </a:p>
        </p:txBody>
      </p:sp>
      <p:pic>
        <p:nvPicPr>
          <p:cNvPr id="8" name="Picture 7" descr="A white building with domes and arches&#10;&#10;AI-generated content may be incorrect.">
            <a:extLst>
              <a:ext uri="{FF2B5EF4-FFF2-40B4-BE49-F238E27FC236}">
                <a16:creationId xmlns:a16="http://schemas.microsoft.com/office/drawing/2014/main" id="{27670602-982C-9EA7-E712-B8DE6F16A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9578" y="1181100"/>
            <a:ext cx="10662422" cy="6606593"/>
          </a:xfrm>
          <a:prstGeom prst="rect">
            <a:avLst/>
          </a:prstGeom>
        </p:spPr>
      </p:pic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160D505-B1B6-87AC-E2DC-BA9C15E293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9341" y="-20320"/>
            <a:ext cx="1842659" cy="83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12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6">
          <p15:clr>
            <a:srgbClr val="FBAE40"/>
          </p15:clr>
        </p15:guide>
        <p15:guide id="2" orient="horz" pos="2024">
          <p15:clr>
            <a:srgbClr val="FBAE40"/>
          </p15:clr>
        </p15:guide>
        <p15:guide id="3" orient="horz" pos="240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8672FD-5585-900F-2D43-B679536E859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F5FD"/>
          </a:solidFill>
          <a:ln w="9525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/>
          <a:lstStyle/>
          <a:p>
            <a:pPr algn="ctr"/>
            <a:endParaRPr lang="en-US" sz="1400" kern="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B3301-4AF6-6BF0-A2E7-6F6F01968366}"/>
              </a:ext>
            </a:extLst>
          </p:cNvPr>
          <p:cNvSpPr txBox="1"/>
          <p:nvPr userDrawn="1"/>
        </p:nvSpPr>
        <p:spPr>
          <a:xfrm>
            <a:off x="199574" y="2828313"/>
            <a:ext cx="4367076" cy="51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3860"/>
              </a:lnSpc>
              <a:spcBef>
                <a:spcPts val="1200"/>
              </a:spcBef>
            </a:pPr>
            <a:r>
              <a:rPr lang="en-US" sz="3600" kern="0" dirty="0">
                <a:solidFill>
                  <a:srgbClr val="303B4C"/>
                </a:solidFill>
                <a:latin typeface="Avenir" panose="02000503020000020003" pitchFamily="2" charset="0"/>
              </a:rPr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9623C-DA75-7B09-6AAB-B52B18E22D44}"/>
              </a:ext>
            </a:extLst>
          </p:cNvPr>
          <p:cNvSpPr txBox="1"/>
          <p:nvPr userDrawn="1"/>
        </p:nvSpPr>
        <p:spPr>
          <a:xfrm>
            <a:off x="199574" y="6489084"/>
            <a:ext cx="1230786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CA" sz="1400" b="1" dirty="0" err="1">
                <a:solidFill>
                  <a:srgbClr val="303B4C"/>
                </a:solidFill>
                <a:latin typeface="Avenir Book" panose="02000503020000020003" pitchFamily="2" charset="0"/>
                <a:cs typeface="Janna LT" pitchFamily="2" charset="-78"/>
              </a:rPr>
              <a:t>dmt.gov.ae</a:t>
            </a:r>
            <a:endParaRPr lang="en-CA" sz="1400" b="1" dirty="0">
              <a:solidFill>
                <a:srgbClr val="303B4C"/>
              </a:solidFill>
              <a:latin typeface="Avenir Book" panose="02000503020000020003" pitchFamily="2" charset="0"/>
              <a:cs typeface="Janna LT" pitchFamily="2" charset="-78"/>
            </a:endParaRPr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57ECD73-E571-C710-1D46-2492254FF0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9341" y="-20320"/>
            <a:ext cx="1842659" cy="83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57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2473903D-09D8-922A-BB29-815652CB44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F5FD"/>
          </a:solidFill>
          <a:ln w="9525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/>
          <a:lstStyle/>
          <a:p>
            <a:pPr algn="ctr"/>
            <a:endParaRPr lang="en-US" sz="1400" kern="0" dirty="0">
              <a:solidFill>
                <a:schemeClr val="tx1"/>
              </a:solidFill>
            </a:endParaRPr>
          </a:p>
        </p:txBody>
      </p:sp>
      <p:pic>
        <p:nvPicPr>
          <p:cNvPr id="55" name="Picture 5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7FADF4-48DA-C1C3-4CCB-A2E8CDD481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8399"/>
            <a:ext cx="2462928" cy="111786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07F7B89-9E89-942C-DF1A-050420BDBF6D}"/>
              </a:ext>
            </a:extLst>
          </p:cNvPr>
          <p:cNvSpPr txBox="1"/>
          <p:nvPr userDrawn="1"/>
        </p:nvSpPr>
        <p:spPr>
          <a:xfrm>
            <a:off x="10983698" y="6489084"/>
            <a:ext cx="1230786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CA" sz="1400" b="1" dirty="0" err="1">
                <a:solidFill>
                  <a:srgbClr val="303B4C"/>
                </a:solidFill>
                <a:latin typeface="Avenir Book" panose="02000503020000020003" pitchFamily="2" charset="0"/>
                <a:cs typeface="Janna LT" pitchFamily="2" charset="-78"/>
              </a:rPr>
              <a:t>dmt.gov.ae</a:t>
            </a:r>
            <a:endParaRPr lang="en-CA" sz="1400" b="1" dirty="0">
              <a:solidFill>
                <a:srgbClr val="303B4C"/>
              </a:solidFill>
              <a:latin typeface="Avenir Book" panose="02000503020000020003" pitchFamily="2" charset="0"/>
              <a:cs typeface="Janna LT" pitchFamily="2" charset="-78"/>
            </a:endParaRPr>
          </a:p>
        </p:txBody>
      </p:sp>
      <p:sp>
        <p:nvSpPr>
          <p:cNvPr id="57" name="Text Placeholder 12">
            <a:extLst>
              <a:ext uri="{FF2B5EF4-FFF2-40B4-BE49-F238E27FC236}">
                <a16:creationId xmlns:a16="http://schemas.microsoft.com/office/drawing/2014/main" id="{0B620853-C45F-5FCC-07F4-663CA60A8B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89578" y="1515745"/>
            <a:ext cx="4705977" cy="1171575"/>
          </a:xfrm>
        </p:spPr>
        <p:txBody>
          <a:bodyPr lIns="0">
            <a:noAutofit/>
          </a:bodyPr>
          <a:lstStyle>
            <a:lvl1pPr marL="0" indent="0">
              <a:lnSpc>
                <a:spcPts val="4120"/>
              </a:lnSpc>
              <a:buNone/>
              <a:defRPr sz="3600" b="0">
                <a:solidFill>
                  <a:srgbClr val="2F3B4C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rgbClr val="2F3B4C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rgbClr val="2F3B4C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rgbClr val="2F3B4C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rgbClr val="2F3B4C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58" name="Text Placeholder 12">
            <a:extLst>
              <a:ext uri="{FF2B5EF4-FFF2-40B4-BE49-F238E27FC236}">
                <a16:creationId xmlns:a16="http://schemas.microsoft.com/office/drawing/2014/main" id="{A6B0CDFB-EBAC-D7C4-16E4-3FA5269805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89578" y="2033196"/>
            <a:ext cx="4705977" cy="1171575"/>
          </a:xfrm>
        </p:spPr>
        <p:txBody>
          <a:bodyPr lIns="0">
            <a:noAutofit/>
          </a:bodyPr>
          <a:lstStyle>
            <a:lvl1pPr marL="0" indent="0">
              <a:lnSpc>
                <a:spcPts val="4120"/>
              </a:lnSpc>
              <a:buNone/>
              <a:defRPr sz="2800" b="0">
                <a:solidFill>
                  <a:srgbClr val="2F3B4C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rgbClr val="2F3B4C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rgbClr val="2F3B4C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rgbClr val="2F3B4C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rgbClr val="2F3B4C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Slide Subtitle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ACB5A3E2-CEBB-6798-00F4-93FD73502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89578" y="2788920"/>
            <a:ext cx="2489200" cy="293688"/>
          </a:xfr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rgbClr val="0D699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Year &amp; Month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15DEC-94BE-6156-A40A-4D4BAFC707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454894" y="641244"/>
            <a:ext cx="6077704" cy="87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91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pos="1527">
          <p15:clr>
            <a:srgbClr val="FBAE40"/>
          </p15:clr>
        </p15:guide>
        <p15:guide id="4" pos="3069">
          <p15:clr>
            <a:srgbClr val="FBAE40"/>
          </p15:clr>
        </p15:guide>
        <p15:guide id="5" pos="4611">
          <p15:clr>
            <a:srgbClr val="FBAE40"/>
          </p15:clr>
        </p15:guide>
        <p15:guide id="6" pos="613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6151F-400A-3289-FAAA-5781EF298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4307" y="6516162"/>
            <a:ext cx="2743200" cy="194871"/>
          </a:xfrm>
          <a:prstGeom prst="rect">
            <a:avLst/>
          </a:prstGeom>
        </p:spPr>
        <p:txBody>
          <a:bodyPr rIns="0" bIns="0"/>
          <a:lstStyle>
            <a:lvl1pPr algn="l">
              <a:defRPr sz="900"/>
            </a:lvl1pPr>
          </a:lstStyle>
          <a:p>
            <a:fld id="{EF7B354B-4D18-A74A-9B67-53DA39CB4B1D}" type="slidenum">
              <a:rPr lang="en-AE" smtClean="0"/>
              <a:pPr/>
              <a:t>‹#›</a:t>
            </a:fld>
            <a:endParaRPr lang="en-AE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986450E-558C-08E7-53F4-3E3D6D87D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3832" y="188912"/>
            <a:ext cx="4068763" cy="184331"/>
          </a:xfrm>
        </p:spPr>
        <p:txBody>
          <a:bodyPr lIns="0">
            <a:noAutofit/>
          </a:bodyPr>
          <a:lstStyle>
            <a:lvl1pPr marL="0" indent="0" algn="r">
              <a:buNone/>
              <a:defRPr sz="900">
                <a:solidFill>
                  <a:srgbClr val="404F5D"/>
                </a:solidFill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 dirty="0"/>
              <a:t>TITLE OF THE REPORT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85C058-6F04-1D9F-2B9A-CD3D1312F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36395" y="373063"/>
            <a:ext cx="3886200" cy="352425"/>
          </a:xfrm>
        </p:spPr>
        <p:txBody>
          <a:bodyPr lIns="0">
            <a:noAutofit/>
          </a:bodyPr>
          <a:lstStyle>
            <a:lvl1pPr marL="0" indent="0" algn="r">
              <a:buNone/>
              <a:defRPr sz="2400" b="1">
                <a:solidFill>
                  <a:srgbClr val="0D2C57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the Slide</a:t>
            </a:r>
            <a:endParaRPr lang="en-AE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A38ABD-28C2-0860-E572-823A3608EBAB}"/>
              </a:ext>
            </a:extLst>
          </p:cNvPr>
          <p:cNvSpPr txBox="1">
            <a:spLocks/>
          </p:cNvSpPr>
          <p:nvPr userDrawn="1"/>
        </p:nvSpPr>
        <p:spPr>
          <a:xfrm>
            <a:off x="9755783" y="6574962"/>
            <a:ext cx="4114800" cy="136071"/>
          </a:xfrm>
          <a:prstGeom prst="rect">
            <a:avLst/>
          </a:prstGeom>
        </p:spPr>
        <p:txBody>
          <a:bodyPr lIns="0" t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7D7D7D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E" dirty="0"/>
              <a:t>Department of Municipalities and Transport</a:t>
            </a:r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2E8DB73-6348-71DA-8C06-E05FC466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62" y="-20320"/>
            <a:ext cx="1842659" cy="83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1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pos="1527">
          <p15:clr>
            <a:srgbClr val="FBAE40"/>
          </p15:clr>
        </p15:guide>
        <p15:guide id="4" pos="3069">
          <p15:clr>
            <a:srgbClr val="FBAE40"/>
          </p15:clr>
        </p15:guide>
        <p15:guide id="5" pos="4611">
          <p15:clr>
            <a:srgbClr val="FBAE40"/>
          </p15:clr>
        </p15:guide>
        <p15:guide id="6" pos="6131">
          <p15:clr>
            <a:srgbClr val="FBAE40"/>
          </p15:clr>
        </p15:guide>
        <p15:guide id="7" orient="horz" pos="731">
          <p15:clr>
            <a:srgbClr val="FBAE40"/>
          </p15:clr>
        </p15:guide>
        <p15:guide id="8" pos="2570">
          <p15:clr>
            <a:srgbClr val="FBAE40"/>
          </p15:clr>
        </p15:guide>
        <p15:guide id="9" pos="3940">
          <p15:clr>
            <a:srgbClr val="FBAE40"/>
          </p15:clr>
        </p15:guide>
        <p15:guide id="10" pos="513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8672FD-5585-900F-2D43-B679536E859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F5FD"/>
          </a:solidFill>
          <a:ln w="9525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/>
          <a:lstStyle/>
          <a:p>
            <a:pPr algn="ctr"/>
            <a:endParaRPr lang="en-US" sz="1400" kern="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B3301-4AF6-6BF0-A2E7-6F6F01968366}"/>
              </a:ext>
            </a:extLst>
          </p:cNvPr>
          <p:cNvSpPr txBox="1"/>
          <p:nvPr userDrawn="1"/>
        </p:nvSpPr>
        <p:spPr>
          <a:xfrm>
            <a:off x="199573" y="2828313"/>
            <a:ext cx="11760197" cy="51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3860"/>
              </a:lnSpc>
              <a:spcBef>
                <a:spcPts val="1200"/>
              </a:spcBef>
            </a:pPr>
            <a:r>
              <a:rPr lang="ar-AE" sz="3600" kern="0" dirty="0">
                <a:solidFill>
                  <a:srgbClr val="303B4C"/>
                </a:solidFill>
                <a:latin typeface="Janna LT" panose="01000000000000000000" pitchFamily="2" charset="-78"/>
                <a:cs typeface="Janna LT" panose="01000000000000000000" pitchFamily="2" charset="-78"/>
              </a:rPr>
              <a:t>شكرا لكم </a:t>
            </a:r>
            <a:endParaRPr lang="en-US" sz="3600" kern="0" dirty="0">
              <a:solidFill>
                <a:srgbClr val="303B4C"/>
              </a:solidFill>
              <a:latin typeface="Janna LT" panose="01000000000000000000" pitchFamily="2" charset="-78"/>
              <a:cs typeface="Janna LT" panose="010000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9623C-DA75-7B09-6AAB-B52B18E22D44}"/>
              </a:ext>
            </a:extLst>
          </p:cNvPr>
          <p:cNvSpPr txBox="1"/>
          <p:nvPr userDrawn="1"/>
        </p:nvSpPr>
        <p:spPr>
          <a:xfrm>
            <a:off x="199574" y="6489084"/>
            <a:ext cx="1230786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CA" sz="1400" b="1" dirty="0" err="1">
                <a:solidFill>
                  <a:srgbClr val="303B4C"/>
                </a:solidFill>
                <a:latin typeface="Avenir Book" panose="02000503020000020003" pitchFamily="2" charset="0"/>
                <a:cs typeface="Janna LT" pitchFamily="2" charset="-78"/>
              </a:rPr>
              <a:t>dmt.gov.ae</a:t>
            </a:r>
            <a:endParaRPr lang="en-CA" sz="1400" b="1" dirty="0">
              <a:solidFill>
                <a:srgbClr val="303B4C"/>
              </a:solidFill>
              <a:latin typeface="Avenir Book" panose="02000503020000020003" pitchFamily="2" charset="0"/>
              <a:cs typeface="Janna LT" pitchFamily="2" charset="-78"/>
            </a:endParaRPr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FEA300A-55E0-6FDD-4ED3-922381DC59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62" y="-20320"/>
            <a:ext cx="1842659" cy="83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021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2473903D-09D8-922A-BB29-815652CB44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F5FD"/>
          </a:solidFill>
          <a:ln w="9525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/>
          <a:lstStyle/>
          <a:p>
            <a:pPr algn="ctr"/>
            <a:endParaRPr lang="en-US" sz="1400" kern="0" dirty="0">
              <a:solidFill>
                <a:schemeClr val="tx1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B7FADF4-48DA-C1C3-4CCB-A2E8CDD481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3497" y="128016"/>
            <a:ext cx="1822775" cy="64633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07F7B89-9E89-942C-DF1A-050420BDBF6D}"/>
              </a:ext>
            </a:extLst>
          </p:cNvPr>
          <p:cNvSpPr txBox="1"/>
          <p:nvPr userDrawn="1"/>
        </p:nvSpPr>
        <p:spPr>
          <a:xfrm>
            <a:off x="10983698" y="6489084"/>
            <a:ext cx="1230786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CA" sz="1400" b="1" dirty="0" err="1">
                <a:solidFill>
                  <a:srgbClr val="303B4C"/>
                </a:solidFill>
                <a:latin typeface="Avenir Book" panose="02000503020000020003" pitchFamily="2" charset="0"/>
                <a:cs typeface="Janna LT" pitchFamily="2" charset="-78"/>
              </a:rPr>
              <a:t>dmt.gov.ae</a:t>
            </a:r>
            <a:endParaRPr lang="en-CA" sz="1400" b="1" dirty="0">
              <a:solidFill>
                <a:srgbClr val="303B4C"/>
              </a:solidFill>
              <a:latin typeface="Avenir Book" panose="02000503020000020003" pitchFamily="2" charset="0"/>
              <a:cs typeface="Janna LT" pitchFamily="2" charset="-78"/>
            </a:endParaRPr>
          </a:p>
        </p:txBody>
      </p:sp>
      <p:sp>
        <p:nvSpPr>
          <p:cNvPr id="57" name="Text Placeholder 12">
            <a:extLst>
              <a:ext uri="{FF2B5EF4-FFF2-40B4-BE49-F238E27FC236}">
                <a16:creationId xmlns:a16="http://schemas.microsoft.com/office/drawing/2014/main" id="{0B620853-C45F-5FCC-07F4-663CA60A8B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89578" y="1515745"/>
            <a:ext cx="4705977" cy="1171575"/>
          </a:xfrm>
        </p:spPr>
        <p:txBody>
          <a:bodyPr lIns="0">
            <a:noAutofit/>
          </a:bodyPr>
          <a:lstStyle>
            <a:lvl1pPr marL="0" indent="0">
              <a:lnSpc>
                <a:spcPts val="4120"/>
              </a:lnSpc>
              <a:buNone/>
              <a:defRPr sz="3600" b="0">
                <a:solidFill>
                  <a:srgbClr val="2F3B4C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rgbClr val="2F3B4C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rgbClr val="2F3B4C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rgbClr val="2F3B4C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rgbClr val="2F3B4C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58" name="Text Placeholder 12">
            <a:extLst>
              <a:ext uri="{FF2B5EF4-FFF2-40B4-BE49-F238E27FC236}">
                <a16:creationId xmlns:a16="http://schemas.microsoft.com/office/drawing/2014/main" id="{A6B0CDFB-EBAC-D7C4-16E4-3FA5269805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89578" y="2033196"/>
            <a:ext cx="4705977" cy="1171575"/>
          </a:xfrm>
        </p:spPr>
        <p:txBody>
          <a:bodyPr lIns="0">
            <a:noAutofit/>
          </a:bodyPr>
          <a:lstStyle>
            <a:lvl1pPr marL="0" indent="0">
              <a:lnSpc>
                <a:spcPts val="4120"/>
              </a:lnSpc>
              <a:buNone/>
              <a:defRPr sz="2800" b="0">
                <a:solidFill>
                  <a:srgbClr val="2F3B4C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rgbClr val="2F3B4C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rgbClr val="2F3B4C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rgbClr val="2F3B4C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rgbClr val="2F3B4C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Slide Subtitle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ACB5A3E2-CEBB-6798-00F4-93FD73502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89578" y="2788920"/>
            <a:ext cx="2489200" cy="293688"/>
          </a:xfr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rgbClr val="0D699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Year &amp; Month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15DEC-94BE-6156-A40A-4D4BAFC707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454894" y="641244"/>
            <a:ext cx="6077704" cy="87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50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pos="1527">
          <p15:clr>
            <a:srgbClr val="FBAE40"/>
          </p15:clr>
        </p15:guide>
        <p15:guide id="4" pos="3069">
          <p15:clr>
            <a:srgbClr val="FBAE40"/>
          </p15:clr>
        </p15:guide>
        <p15:guide id="5" pos="4611">
          <p15:clr>
            <a:srgbClr val="FBAE40"/>
          </p15:clr>
        </p15:guide>
        <p15:guide id="6" pos="613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B234-FE8C-B7E8-1E63-F25F9E445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DD4DF-31CB-F479-06B4-4998CDCBE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093D6-88EC-531F-04B9-A5B0E8DA1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FC2F-ED1F-4A82-87B9-018C2D01C41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E9103-67FC-B96D-BEEF-E89CF15F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FE0E1-BADE-2CAF-A61E-C16F1809D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A2E31-F90F-40CD-9915-FE7EE6A0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828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22E236-C4EB-D633-1ABC-C2E24FFE2B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50055" y="163414"/>
            <a:ext cx="1395865" cy="49495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6151F-400A-3289-FAAA-5781EF298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4307" y="6516162"/>
            <a:ext cx="2743200" cy="194871"/>
          </a:xfrm>
          <a:prstGeom prst="rect">
            <a:avLst/>
          </a:prstGeom>
        </p:spPr>
        <p:txBody>
          <a:bodyPr rIns="0" bIns="0"/>
          <a:lstStyle>
            <a:lvl1pPr algn="l">
              <a:defRPr sz="900"/>
            </a:lvl1pPr>
          </a:lstStyle>
          <a:p>
            <a:fld id="{EF7B354B-4D18-A74A-9B67-53DA39CB4B1D}" type="slidenum">
              <a:rPr lang="en-AE" smtClean="0"/>
              <a:pPr/>
              <a:t>‹#›</a:t>
            </a:fld>
            <a:endParaRPr lang="en-AE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986450E-558C-08E7-53F4-3E3D6D87D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3832" y="188912"/>
            <a:ext cx="4068763" cy="184331"/>
          </a:xfrm>
        </p:spPr>
        <p:txBody>
          <a:bodyPr lIns="0">
            <a:noAutofit/>
          </a:bodyPr>
          <a:lstStyle>
            <a:lvl1pPr marL="0" indent="0" algn="r">
              <a:buNone/>
              <a:defRPr sz="900">
                <a:solidFill>
                  <a:srgbClr val="404F5D"/>
                </a:solidFill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 dirty="0"/>
              <a:t>TITLE OF THE REPORT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85C058-6F04-1D9F-2B9A-CD3D1312F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36395" y="373063"/>
            <a:ext cx="3886200" cy="352425"/>
          </a:xfrm>
        </p:spPr>
        <p:txBody>
          <a:bodyPr lIns="0">
            <a:noAutofit/>
          </a:bodyPr>
          <a:lstStyle>
            <a:lvl1pPr marL="0" indent="0" algn="r">
              <a:buNone/>
              <a:defRPr sz="2400" b="1">
                <a:solidFill>
                  <a:srgbClr val="0D2C57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the Slide</a:t>
            </a:r>
            <a:endParaRPr lang="en-AE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A38ABD-28C2-0860-E572-823A3608EBAB}"/>
              </a:ext>
            </a:extLst>
          </p:cNvPr>
          <p:cNvSpPr txBox="1">
            <a:spLocks/>
          </p:cNvSpPr>
          <p:nvPr userDrawn="1"/>
        </p:nvSpPr>
        <p:spPr>
          <a:xfrm>
            <a:off x="9455745" y="6574962"/>
            <a:ext cx="4114800" cy="136071"/>
          </a:xfrm>
          <a:prstGeom prst="rect">
            <a:avLst/>
          </a:prstGeom>
        </p:spPr>
        <p:txBody>
          <a:bodyPr lIns="0" t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7D7D7D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E" dirty="0"/>
              <a:t>Department of Municipalities and Transport</a:t>
            </a:r>
          </a:p>
        </p:txBody>
      </p:sp>
    </p:spTree>
    <p:extLst>
      <p:ext uri="{BB962C8B-B14F-4D97-AF65-F5344CB8AC3E}">
        <p14:creationId xmlns:p14="http://schemas.microsoft.com/office/powerpoint/2010/main" val="2913115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pos="1527">
          <p15:clr>
            <a:srgbClr val="FBAE40"/>
          </p15:clr>
        </p15:guide>
        <p15:guide id="4" pos="3069">
          <p15:clr>
            <a:srgbClr val="FBAE40"/>
          </p15:clr>
        </p15:guide>
        <p15:guide id="5" pos="4611">
          <p15:clr>
            <a:srgbClr val="FBAE40"/>
          </p15:clr>
        </p15:guide>
        <p15:guide id="6" pos="6131">
          <p15:clr>
            <a:srgbClr val="FBAE40"/>
          </p15:clr>
        </p15:guide>
        <p15:guide id="7" orient="horz" pos="731">
          <p15:clr>
            <a:srgbClr val="FBAE40"/>
          </p15:clr>
        </p15:guide>
        <p15:guide id="8" pos="2570">
          <p15:clr>
            <a:srgbClr val="FBAE40"/>
          </p15:clr>
        </p15:guide>
        <p15:guide id="9" pos="3940">
          <p15:clr>
            <a:srgbClr val="FBAE40"/>
          </p15:clr>
        </p15:guide>
        <p15:guide id="10" pos="513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8672FD-5585-900F-2D43-B679536E859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F5FD"/>
          </a:solidFill>
          <a:ln w="9525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/>
          <a:lstStyle/>
          <a:p>
            <a:pPr algn="ctr"/>
            <a:endParaRPr lang="en-US" sz="1400" kern="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B3301-4AF6-6BF0-A2E7-6F6F01968366}"/>
              </a:ext>
            </a:extLst>
          </p:cNvPr>
          <p:cNvSpPr txBox="1"/>
          <p:nvPr userDrawn="1"/>
        </p:nvSpPr>
        <p:spPr>
          <a:xfrm>
            <a:off x="199573" y="2828313"/>
            <a:ext cx="11760197" cy="51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3860"/>
              </a:lnSpc>
              <a:spcBef>
                <a:spcPts val="1200"/>
              </a:spcBef>
            </a:pPr>
            <a:r>
              <a:rPr lang="ar-AE" sz="3600" kern="0" dirty="0">
                <a:solidFill>
                  <a:srgbClr val="303B4C"/>
                </a:solidFill>
                <a:latin typeface="Janna LT" panose="01000000000000000000" pitchFamily="2" charset="-78"/>
                <a:cs typeface="Janna LT" panose="01000000000000000000" pitchFamily="2" charset="-78"/>
              </a:rPr>
              <a:t>شكرا لكم </a:t>
            </a:r>
            <a:endParaRPr lang="en-US" sz="3600" kern="0" dirty="0">
              <a:solidFill>
                <a:srgbClr val="303B4C"/>
              </a:solidFill>
              <a:latin typeface="Janna LT" panose="01000000000000000000" pitchFamily="2" charset="-78"/>
              <a:cs typeface="Janna LT" panose="010000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9623C-DA75-7B09-6AAB-B52B18E22D44}"/>
              </a:ext>
            </a:extLst>
          </p:cNvPr>
          <p:cNvSpPr txBox="1"/>
          <p:nvPr userDrawn="1"/>
        </p:nvSpPr>
        <p:spPr>
          <a:xfrm>
            <a:off x="199574" y="6489084"/>
            <a:ext cx="1230786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CA" sz="1400" b="1" dirty="0" err="1">
                <a:solidFill>
                  <a:srgbClr val="303B4C"/>
                </a:solidFill>
                <a:latin typeface="Avenir Book" panose="02000503020000020003" pitchFamily="2" charset="0"/>
                <a:cs typeface="Janna LT" pitchFamily="2" charset="-78"/>
              </a:rPr>
              <a:t>dmt.gov.ae</a:t>
            </a:r>
            <a:endParaRPr lang="en-CA" sz="1400" b="1" dirty="0">
              <a:solidFill>
                <a:srgbClr val="303B4C"/>
              </a:solidFill>
              <a:latin typeface="Avenir Book" panose="02000503020000020003" pitchFamily="2" charset="0"/>
              <a:cs typeface="Janna LT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C6FB15-E026-F7BB-BC8C-E9A73B9640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50055" y="163414"/>
            <a:ext cx="1395865" cy="49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693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5E74-C27C-D805-E0E5-0FF22504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873FA0-4B1D-AA7A-0E80-B8B79BA5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6F34C-2061-4AD3-BB33-A4771AC37EC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5BB503-A680-456A-4B69-3C893EC2C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8734E-5C61-478D-70B2-8C759BB89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8A8F-01DD-4DE9-AAD0-F2FEF4E51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7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C9F2D-FF6E-AE2A-763D-1B4631E2A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7A425-5D59-BB6F-12C5-88AFB9480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AD844-5D77-344D-1D54-F0E2F5BD2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FC2F-ED1F-4A82-87B9-018C2D01C41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E6E5E-EB6B-99F8-81A8-21D749169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D5FD7-1A0C-5BDA-9941-343F8F53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A2E31-F90F-40CD-9915-FE7EE6A0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2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C9D5-AAD2-40B7-8527-65A466E1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1857C-36EC-F5C9-11B4-8304719561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F42198-2B3F-5C17-9E3D-143BA040B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5C0AE-78FD-22EC-1069-CF95512D1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FC2F-ED1F-4A82-87B9-018C2D01C41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DBF45-B638-321A-1269-4E08CAFA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E7966-D97E-2E88-AAF1-92CEA9CA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A2E31-F90F-40CD-9915-FE7EE6A0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5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4151-5471-6DA0-47BA-C088A416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F200A-B0CA-4160-A96E-221A2BB00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F98B0-272D-BF68-86A0-3BE6A3056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6762E6-8273-11EC-6BB7-E40050B84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88665-20F9-AB9F-7F4E-0AE27AAB4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C5E36E-351F-BE03-DDDD-4281A50B1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FC2F-ED1F-4A82-87B9-018C2D01C41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53A7A8-D066-8CC7-6A62-487AEE87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39A44B-9C4D-15E4-80F6-747BC0CA6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A2E31-F90F-40CD-9915-FE7EE6A0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2A36-8FC7-FBDE-DE80-C32F9D24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468355-595D-0EF8-4AD2-90CED017A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FC2F-ED1F-4A82-87B9-018C2D01C41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BFAC8-6527-AA26-2E4E-2F12F1B2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92BF0-1EC0-22AA-7BCC-AC490797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A2E31-F90F-40CD-9915-FE7EE6A0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08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0FAE8-A2AB-E22B-B2C5-8F3B1948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FC2F-ED1F-4A82-87B9-018C2D01C41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AA6D6-AD64-8B73-B4FF-538B4D03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B373F-796D-94D2-8EB9-B94368B9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A2E31-F90F-40CD-9915-FE7EE6A0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49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9A72D-3C96-69A8-8041-FB67B56AC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0C7B6-A925-58C4-4ACC-4FB1F643F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ABE62-FC04-5565-0ECE-B4C821A0C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85C45-BC03-60E6-86D0-A0FEF76FD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FC2F-ED1F-4A82-87B9-018C2D01C41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903E5-0194-1181-70B1-1A5758B00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1921A-417E-3816-2E47-FBF65EB3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A2E31-F90F-40CD-9915-FE7EE6A0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2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29D3D-A692-1441-D831-0369B8CD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D1900B-E471-D5D5-71F5-574144220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20AB9-A961-8FF2-77FB-49C54562D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17973-1A4A-0B78-1B82-E25884C30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FC2F-ED1F-4A82-87B9-018C2D01C41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333BB-948F-F1D4-92AF-373A0D77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C5CF0-6E65-BBDA-7548-990FD6193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A2E31-F90F-40CD-9915-FE7EE6A0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06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001860-62E6-23A8-A846-8A516A4C5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FCA0F-B191-CEC7-1F0E-B74655477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72186-8751-9E2A-AB66-600730A04C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3FC2F-ED1F-4A82-87B9-018C2D01C41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A49BC-FC70-8D4B-1FA7-00CC62DEC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BAEBD-7B24-8ED9-0B24-D44F1F706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AA2E31-F90F-40CD-9915-FE7EE6A0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3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E6CBE-E26F-E3B2-B99C-6B3E52253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77" y="2012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5CBBE-ED15-BAF2-5E45-A290BA97C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377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8B3CA0C-E09C-70F8-0C99-3CDA8B854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6713" y="6531427"/>
            <a:ext cx="2743200" cy="136071"/>
          </a:xfrm>
          <a:prstGeom prst="rect">
            <a:avLst/>
          </a:prstGeom>
        </p:spPr>
        <p:txBody>
          <a:bodyPr rIns="0" bIns="0"/>
          <a:lstStyle>
            <a:lvl1pPr algn="r">
              <a:defRPr sz="1000">
                <a:solidFill>
                  <a:srgbClr val="7D7D7D"/>
                </a:solidFill>
              </a:defRPr>
            </a:lvl1pPr>
          </a:lstStyle>
          <a:p>
            <a:fld id="{EF7B354B-4D18-A74A-9B67-53DA39CB4B1D}" type="slidenum">
              <a:rPr lang="en-AE" smtClean="0"/>
              <a:pPr/>
              <a:t>‹#›</a:t>
            </a:fld>
            <a:endParaRPr lang="en-AE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9C3A071-918F-C8D9-7B0A-E8283FA97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2087" y="6531427"/>
            <a:ext cx="4114800" cy="190048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r>
              <a:rPr lang="en-AE"/>
              <a:t>Department of Municipalities and Transport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47883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F3B4C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rgbClr val="2F3B4C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2F3B4C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rgbClr val="2F3B4C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1400" kern="1200">
          <a:solidFill>
            <a:srgbClr val="2F3B4C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1200" kern="1200">
          <a:solidFill>
            <a:srgbClr val="2F3B4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9">
          <p15:clr>
            <a:srgbClr val="F26B43"/>
          </p15:clr>
        </p15:guide>
        <p15:guide id="2" pos="121">
          <p15:clr>
            <a:srgbClr val="F26B43"/>
          </p15:clr>
        </p15:guide>
        <p15:guide id="3" pos="7559">
          <p15:clr>
            <a:srgbClr val="F26B43"/>
          </p15:clr>
        </p15:guide>
        <p15:guide id="4" orient="horz" pos="420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CF3F782-7322-5434-2CD5-85175079D831}"/>
              </a:ext>
            </a:extLst>
          </p:cNvPr>
          <p:cNvSpPr txBox="1">
            <a:spLocks/>
          </p:cNvSpPr>
          <p:nvPr/>
        </p:nvSpPr>
        <p:spPr>
          <a:xfrm>
            <a:off x="5515592" y="1912460"/>
            <a:ext cx="6845084" cy="117157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412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solidFill>
                  <a:srgbClr val="2F3B4C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2F3B4C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2F3B4C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b="1" kern="1200">
                <a:solidFill>
                  <a:srgbClr val="2F3B4C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rgbClr val="2F3B4C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rtl="1">
              <a:defRPr/>
            </a:pPr>
            <a:r>
              <a:rPr lang="ar-AE" sz="32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الحملات التوعوية </a:t>
            </a:r>
          </a:p>
          <a:p>
            <a:pPr lvl="0" algn="ctr" rtl="1">
              <a:defRPr/>
            </a:pPr>
            <a:r>
              <a:rPr lang="ar-AE" sz="32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بالتعاون مع المراكز الخارجية – التواجد البلدي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B823048-7929-A666-188E-19E161C292D2}"/>
              </a:ext>
            </a:extLst>
          </p:cNvPr>
          <p:cNvSpPr txBox="1">
            <a:spLocks/>
          </p:cNvSpPr>
          <p:nvPr/>
        </p:nvSpPr>
        <p:spPr>
          <a:xfrm>
            <a:off x="6480699" y="3230879"/>
            <a:ext cx="5101904" cy="117157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412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rgbClr val="2F3B4C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2F3B4C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2F3B4C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b="1" kern="1200">
                <a:solidFill>
                  <a:srgbClr val="2F3B4C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rgbClr val="2F3B4C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AE" sz="2400" b="1" i="0" u="none" strike="noStrike" kern="1200" cap="none" spc="0" normalizeH="0" baseline="0" noProof="0" dirty="0">
                <a:ln>
                  <a:noFill/>
                </a:ln>
                <a:solidFill>
                  <a:srgbClr val="2F3B4C"/>
                </a:solidFill>
                <a:effectLst/>
                <a:uLnTx/>
                <a:uFillTx/>
                <a:latin typeface="Sakkal Majalla" panose="02000000000000000000" pitchFamily="2" charset="-78"/>
                <a:cs typeface="Sakkal Majalla" panose="02000000000000000000" pitchFamily="2" charset="-78"/>
              </a:rPr>
              <a:t>قطاع خدمات البلدية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F3B4C"/>
              </a:solidFill>
              <a:effectLst/>
              <a:uLnTx/>
              <a:uFillTx/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ar-AE" sz="2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بلدية مدينة أبوظبي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AE" sz="2400" b="1" i="0" u="none" strike="noStrike" kern="1200" cap="none" spc="0" normalizeH="0" baseline="0" noProof="0" dirty="0">
                <a:ln>
                  <a:noFill/>
                </a:ln>
                <a:solidFill>
                  <a:srgbClr val="2F3B4C"/>
                </a:solidFill>
                <a:effectLst/>
                <a:uLnTx/>
                <a:uFillTx/>
                <a:latin typeface="Sakkal Majalla" panose="02000000000000000000" pitchFamily="2" charset="-78"/>
                <a:cs typeface="Sakkal Majalla" panose="02000000000000000000" pitchFamily="2" charset="-78"/>
              </a:rPr>
              <a:t>ادارة الرفق بالحيوان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F3B4C"/>
              </a:solidFill>
              <a:effectLst/>
              <a:uLnTx/>
              <a:uFillTx/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20D38E-4AD7-C267-66C4-62BDBCAAB16C}"/>
              </a:ext>
            </a:extLst>
          </p:cNvPr>
          <p:cNvSpPr txBox="1">
            <a:spLocks/>
          </p:cNvSpPr>
          <p:nvPr/>
        </p:nvSpPr>
        <p:spPr>
          <a:xfrm>
            <a:off x="7787051" y="4843938"/>
            <a:ext cx="2489200" cy="29368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0D6990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AE" sz="1800" b="0" i="0" u="none" strike="noStrike" kern="1200" cap="none" spc="0" normalizeH="0" baseline="0" noProof="0" dirty="0">
                <a:ln>
                  <a:noFill/>
                </a:ln>
                <a:solidFill>
                  <a:srgbClr val="0D6990"/>
                </a:solidFill>
                <a:effectLst/>
                <a:uLnTx/>
                <a:uFillTx/>
                <a:latin typeface="DIN Next LT Arabic" panose="020B0503020203050203" pitchFamily="34" charset="-78"/>
                <a:ea typeface="+mn-ea"/>
                <a:cs typeface="DIN Next LT Arabic" panose="020B0503020203050203" pitchFamily="34" charset="-78"/>
              </a:rPr>
              <a:t>2025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D6990"/>
              </a:solidFill>
              <a:effectLst/>
              <a:uLnTx/>
              <a:uFillTx/>
              <a:latin typeface="DIN Next LT Arabic" panose="020B0503020203050203" pitchFamily="34" charset="-78"/>
              <a:ea typeface="+mn-ea"/>
              <a:cs typeface="DIN Next LT Arabic" panose="020B0503020203050203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6746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4842C-7170-8FDC-9A5D-C9BACAB14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FBD50307-6B1F-5451-CF45-8B7A9606DEAF}"/>
              </a:ext>
            </a:extLst>
          </p:cNvPr>
          <p:cNvSpPr/>
          <p:nvPr/>
        </p:nvSpPr>
        <p:spPr>
          <a:xfrm>
            <a:off x="11218787" y="2813896"/>
            <a:ext cx="242097" cy="213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B6BADFF-68B1-9166-370D-A4FB8E671176}"/>
              </a:ext>
            </a:extLst>
          </p:cNvPr>
          <p:cNvSpPr/>
          <p:nvPr/>
        </p:nvSpPr>
        <p:spPr>
          <a:xfrm>
            <a:off x="11309623" y="2338217"/>
            <a:ext cx="242097" cy="213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FB0EEEE-CE2D-01B4-DC9E-3250AD31A342}"/>
              </a:ext>
            </a:extLst>
          </p:cNvPr>
          <p:cNvSpPr/>
          <p:nvPr/>
        </p:nvSpPr>
        <p:spPr>
          <a:xfrm>
            <a:off x="11327909" y="2116817"/>
            <a:ext cx="242097" cy="213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3F23DBA8-AC47-C0C5-86C0-7CC5E7A4C499}"/>
              </a:ext>
            </a:extLst>
          </p:cNvPr>
          <p:cNvSpPr/>
          <p:nvPr/>
        </p:nvSpPr>
        <p:spPr>
          <a:xfrm>
            <a:off x="11502809" y="1856967"/>
            <a:ext cx="242097" cy="213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72EF7C37-F6B9-C6C2-31B3-BEED4EAE4004}"/>
              </a:ext>
            </a:extLst>
          </p:cNvPr>
          <p:cNvSpPr/>
          <p:nvPr/>
        </p:nvSpPr>
        <p:spPr>
          <a:xfrm>
            <a:off x="11623857" y="1628463"/>
            <a:ext cx="242097" cy="213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F5736F6E-4CC0-B22C-056F-495B9C994C4D}"/>
              </a:ext>
            </a:extLst>
          </p:cNvPr>
          <p:cNvSpPr/>
          <p:nvPr/>
        </p:nvSpPr>
        <p:spPr>
          <a:xfrm>
            <a:off x="11865954" y="1153188"/>
            <a:ext cx="242097" cy="459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BC1A99-EA32-6DBA-CEBE-E5499629F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54B-4D18-A74A-9B67-53DA39CB4B1D}" type="slidenum">
              <a:rPr lang="en-AE" smtClean="0"/>
              <a:pPr/>
              <a:t>2</a:t>
            </a:fld>
            <a:endParaRPr lang="en-A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31D38-D135-855D-FD42-A10E293552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ar-AE" dirty="0">
                <a:latin typeface="DIN Next LT Arabic" panose="020B0503020203050203" pitchFamily="34" charset="-78"/>
                <a:cs typeface="DIN Next LT Arabic" panose="020B0503020203050203" pitchFamily="34" charset="-78"/>
              </a:rPr>
              <a:t>حملة توعوية لرعاية والرفق بالحيوان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1FEBC-6E03-F38C-71A2-6DCAC8CA66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38298" y="2759297"/>
            <a:ext cx="5104996" cy="541337"/>
          </a:xfrm>
        </p:spPr>
        <p:txBody>
          <a:bodyPr vert="horz" lIns="0" tIns="45720" rIns="91440" bIns="45720" rtlCol="0">
            <a:noAutofit/>
          </a:bodyPr>
          <a:lstStyle/>
          <a:p>
            <a:pPr algn="ctr" rtl="1"/>
            <a:r>
              <a:rPr lang="ar-AE" sz="23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ملخص</a:t>
            </a:r>
            <a:r>
              <a:rPr lang="ar-AE" sz="2300" dirty="0"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ar-AE" sz="23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الإحصائيات</a:t>
            </a:r>
            <a:endParaRPr lang="en-US" sz="2300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DB1EEA-109C-3212-D390-0E8BA3E4CD46}"/>
              </a:ext>
            </a:extLst>
          </p:cNvPr>
          <p:cNvSpPr/>
          <p:nvPr/>
        </p:nvSpPr>
        <p:spPr>
          <a:xfrm>
            <a:off x="0" y="722669"/>
            <a:ext cx="12192000" cy="189687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5EDBEFB-BDAA-3091-1501-0002756AD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3043" y1="37864" x2="53043" y2="37864"/>
                        <a14:foregroundMark x1="55652" y1="11650" x2="55652" y2="116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5057" y="836233"/>
            <a:ext cx="528345" cy="4732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780467-8038-6F1E-DF00-9C8EB2DA6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24" b="91176" l="8696" r="88696">
                        <a14:foregroundMark x1="50435" y1="8824" x2="50435" y2="8824"/>
                        <a14:foregroundMark x1="46957" y1="91176" x2="46957" y2="91176"/>
                        <a14:foregroundMark x1="46957" y1="43137" x2="46957" y2="431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4014" y="760994"/>
            <a:ext cx="528345" cy="4686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147FBD3-A76A-D933-075F-806D951FC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2679" y1="38235" x2="52679" y2="38235"/>
                        <a14:foregroundMark x1="41964" y1="42157" x2="41964" y2="42157"/>
                        <a14:foregroundMark x1="34821" y1="43137" x2="34821" y2="43137"/>
                        <a14:foregroundMark x1="25893" y1="45098" x2="25893" y2="45098"/>
                        <a14:foregroundMark x1="34821" y1="29412" x2="34821" y2="29412"/>
                        <a14:foregroundMark x1="50893" y1="24510" x2="50893" y2="24510"/>
                        <a14:foregroundMark x1="28571" y1="35294" x2="28571" y2="35294"/>
                        <a14:foregroundMark x1="32143" y1="33333" x2="32143" y2="3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02881" y="806090"/>
            <a:ext cx="514562" cy="4686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5BA6790-31B9-D2DB-60FA-ABAB671B42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9091" y1="17647" x2="69091" y2="17647"/>
                        <a14:foregroundMark x1="24545" y1="16667" x2="24545" y2="16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0153" y="760994"/>
            <a:ext cx="505373" cy="46861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B123C8B-3CB7-8577-BF8D-46CD29503958}"/>
              </a:ext>
            </a:extLst>
          </p:cNvPr>
          <p:cNvCxnSpPr/>
          <p:nvPr/>
        </p:nvCxnSpPr>
        <p:spPr>
          <a:xfrm>
            <a:off x="11472571" y="796051"/>
            <a:ext cx="0" cy="468619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D2BC004-384A-1E18-8295-1E09B2EBB6C8}"/>
              </a:ext>
            </a:extLst>
          </p:cNvPr>
          <p:cNvCxnSpPr/>
          <p:nvPr/>
        </p:nvCxnSpPr>
        <p:spPr>
          <a:xfrm>
            <a:off x="8580827" y="842075"/>
            <a:ext cx="0" cy="468619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79339D-D2C0-A565-373A-007EAC00F8BC}"/>
              </a:ext>
            </a:extLst>
          </p:cNvPr>
          <p:cNvCxnSpPr/>
          <p:nvPr/>
        </p:nvCxnSpPr>
        <p:spPr>
          <a:xfrm>
            <a:off x="5390526" y="796051"/>
            <a:ext cx="0" cy="468619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7431A62A-F5BF-60A2-A9EB-BC696E40457E}"/>
              </a:ext>
            </a:extLst>
          </p:cNvPr>
          <p:cNvCxnSpPr/>
          <p:nvPr/>
        </p:nvCxnSpPr>
        <p:spPr>
          <a:xfrm>
            <a:off x="2567507" y="806090"/>
            <a:ext cx="0" cy="468619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7" name="Text Placeholder 3">
            <a:extLst>
              <a:ext uri="{FF2B5EF4-FFF2-40B4-BE49-F238E27FC236}">
                <a16:creationId xmlns:a16="http://schemas.microsoft.com/office/drawing/2014/main" id="{FA47FC1C-32F3-B2BA-9467-0A7B2B57ABD4}"/>
              </a:ext>
            </a:extLst>
          </p:cNvPr>
          <p:cNvSpPr txBox="1">
            <a:spLocks/>
          </p:cNvSpPr>
          <p:nvPr/>
        </p:nvSpPr>
        <p:spPr>
          <a:xfrm>
            <a:off x="9537597" y="798211"/>
            <a:ext cx="1932552" cy="54133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D2C57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 rtl="1">
              <a:lnSpc>
                <a:spcPct val="100000"/>
              </a:lnSpc>
            </a:pPr>
            <a:r>
              <a:rPr lang="ar-AE" sz="18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تعريف الحملات التوعوية</a:t>
            </a:r>
          </a:p>
        </p:txBody>
      </p:sp>
      <p:sp>
        <p:nvSpPr>
          <p:cNvPr id="1051" name="Text Placeholder 3">
            <a:extLst>
              <a:ext uri="{FF2B5EF4-FFF2-40B4-BE49-F238E27FC236}">
                <a16:creationId xmlns:a16="http://schemas.microsoft.com/office/drawing/2014/main" id="{84616DB8-F78C-9F98-E82A-4FF561483D7C}"/>
              </a:ext>
            </a:extLst>
          </p:cNvPr>
          <p:cNvSpPr txBox="1">
            <a:spLocks/>
          </p:cNvSpPr>
          <p:nvPr/>
        </p:nvSpPr>
        <p:spPr>
          <a:xfrm>
            <a:off x="6081910" y="806090"/>
            <a:ext cx="2334302" cy="54133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D2C57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 rtl="1">
              <a:lnSpc>
                <a:spcPct val="100000"/>
              </a:lnSpc>
            </a:pPr>
            <a:r>
              <a:rPr lang="ar-AE" sz="18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الهدف من الحملات</a:t>
            </a:r>
          </a:p>
        </p:txBody>
      </p:sp>
      <p:sp>
        <p:nvSpPr>
          <p:cNvPr id="1055" name="Text Placeholder 3">
            <a:extLst>
              <a:ext uri="{FF2B5EF4-FFF2-40B4-BE49-F238E27FC236}">
                <a16:creationId xmlns:a16="http://schemas.microsoft.com/office/drawing/2014/main" id="{DDCA8028-DA6A-B0E9-9115-FA8C9AEAB52E}"/>
              </a:ext>
            </a:extLst>
          </p:cNvPr>
          <p:cNvSpPr txBox="1">
            <a:spLocks/>
          </p:cNvSpPr>
          <p:nvPr/>
        </p:nvSpPr>
        <p:spPr>
          <a:xfrm>
            <a:off x="9307791" y="1182183"/>
            <a:ext cx="2151454" cy="119194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D2C57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 rtl="1">
              <a:lnSpc>
                <a:spcPct val="150000"/>
              </a:lnSpc>
            </a:pPr>
            <a:r>
              <a:rPr lang="ar-AE" sz="12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تسهم ادارة الرفق بالحيوان في المشاركه في عدد من الحملات و المبادرات التوعوية التي تنظمها المراكز الخارجية – التواجد البلدي على مدار العام و ذلك ضمن اطار التواص مع المجتمع و تعزيز الوعي العام .</a:t>
            </a:r>
            <a:endParaRPr lang="en-US" sz="1200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056" name="Text Placeholder 3">
            <a:extLst>
              <a:ext uri="{FF2B5EF4-FFF2-40B4-BE49-F238E27FC236}">
                <a16:creationId xmlns:a16="http://schemas.microsoft.com/office/drawing/2014/main" id="{6B327316-AD45-B961-D731-1F33EF13ADF2}"/>
              </a:ext>
            </a:extLst>
          </p:cNvPr>
          <p:cNvSpPr txBox="1">
            <a:spLocks/>
          </p:cNvSpPr>
          <p:nvPr/>
        </p:nvSpPr>
        <p:spPr>
          <a:xfrm>
            <a:off x="6137291" y="1133095"/>
            <a:ext cx="2334302" cy="141427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D2C57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Low" rt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ar-AE" sz="12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رفع مستوى الوعي لدى المجتمع فيما بيتعلق بالرفق بالحيوان </a:t>
            </a:r>
          </a:p>
          <a:p>
            <a:pPr marL="171450" indent="-171450" algn="justLow" rt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ar-AE" sz="12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الحد من السلوكيات و الممارسات الخاطئة تجاه الحيوانات </a:t>
            </a:r>
          </a:p>
          <a:p>
            <a:pPr marL="171450" indent="-171450" algn="justLow" rt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ar-AE" sz="12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معالجة التحديات الخاصه في كل منطقه بما يتعلق في الرفق بالحيوان</a:t>
            </a:r>
            <a:endParaRPr lang="en-US" sz="1200" dirty="0"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sp>
        <p:nvSpPr>
          <p:cNvPr id="1057" name="Text Placeholder 3">
            <a:extLst>
              <a:ext uri="{FF2B5EF4-FFF2-40B4-BE49-F238E27FC236}">
                <a16:creationId xmlns:a16="http://schemas.microsoft.com/office/drawing/2014/main" id="{02466C60-ABBB-5645-202F-A7B2D3519114}"/>
              </a:ext>
            </a:extLst>
          </p:cNvPr>
          <p:cNvSpPr txBox="1">
            <a:spLocks/>
          </p:cNvSpPr>
          <p:nvPr/>
        </p:nvSpPr>
        <p:spPr>
          <a:xfrm>
            <a:off x="3083809" y="806090"/>
            <a:ext cx="2334302" cy="54133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D2C57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 rtl="1">
              <a:lnSpc>
                <a:spcPct val="100000"/>
              </a:lnSpc>
            </a:pPr>
            <a:r>
              <a:rPr lang="ar-AE" sz="18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نطاق الحملة</a:t>
            </a:r>
          </a:p>
        </p:txBody>
      </p:sp>
      <p:sp>
        <p:nvSpPr>
          <p:cNvPr id="1058" name="Text Placeholder 3">
            <a:extLst>
              <a:ext uri="{FF2B5EF4-FFF2-40B4-BE49-F238E27FC236}">
                <a16:creationId xmlns:a16="http://schemas.microsoft.com/office/drawing/2014/main" id="{D1AC069E-EECB-D62A-BB00-398E86B8BA3E}"/>
              </a:ext>
            </a:extLst>
          </p:cNvPr>
          <p:cNvSpPr txBox="1">
            <a:spLocks/>
          </p:cNvSpPr>
          <p:nvPr/>
        </p:nvSpPr>
        <p:spPr>
          <a:xfrm>
            <a:off x="2974217" y="1264670"/>
            <a:ext cx="2437375" cy="119194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D2C57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Low" rt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ar-AE" sz="12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الحدائق العامه و الساحات </a:t>
            </a:r>
          </a:p>
          <a:p>
            <a:pPr marL="171450" indent="-171450" algn="justLow" rt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ar-AE" sz="12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الاسواق العامه و المولات </a:t>
            </a:r>
          </a:p>
          <a:p>
            <a:pPr marL="171450" indent="-171450" algn="justLow" rt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ar-AE" sz="12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المناسبات الوطنية و الاجتماعيه </a:t>
            </a:r>
          </a:p>
          <a:p>
            <a:pPr algn="justLow" rtl="1">
              <a:lnSpc>
                <a:spcPct val="100000"/>
              </a:lnSpc>
            </a:pPr>
            <a:endParaRPr lang="ar-AE" sz="1200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059" name="Text Placeholder 3">
            <a:extLst>
              <a:ext uri="{FF2B5EF4-FFF2-40B4-BE49-F238E27FC236}">
                <a16:creationId xmlns:a16="http://schemas.microsoft.com/office/drawing/2014/main" id="{C1D803A4-940F-C0CA-F8B6-73C9393E3C8C}"/>
              </a:ext>
            </a:extLst>
          </p:cNvPr>
          <p:cNvSpPr txBox="1">
            <a:spLocks/>
          </p:cNvSpPr>
          <p:nvPr/>
        </p:nvSpPr>
        <p:spPr>
          <a:xfrm>
            <a:off x="157199" y="796051"/>
            <a:ext cx="2334302" cy="54133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D2C57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 rtl="1">
              <a:lnSpc>
                <a:spcPct val="100000"/>
              </a:lnSpc>
            </a:pPr>
            <a:r>
              <a:rPr lang="ar-AE" sz="18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مدة تنفيذ الحملة</a:t>
            </a:r>
          </a:p>
        </p:txBody>
      </p:sp>
      <p:sp>
        <p:nvSpPr>
          <p:cNvPr id="1060" name="Text Placeholder 3">
            <a:extLst>
              <a:ext uri="{FF2B5EF4-FFF2-40B4-BE49-F238E27FC236}">
                <a16:creationId xmlns:a16="http://schemas.microsoft.com/office/drawing/2014/main" id="{63555D77-396D-1F0A-A6A6-14835D66C60F}"/>
              </a:ext>
            </a:extLst>
          </p:cNvPr>
          <p:cNvSpPr txBox="1">
            <a:spLocks/>
          </p:cNvSpPr>
          <p:nvPr/>
        </p:nvSpPr>
        <p:spPr>
          <a:xfrm>
            <a:off x="150680" y="1254631"/>
            <a:ext cx="2334302" cy="54133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D2C57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Low" rt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ar-AE" sz="12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تنفذ الحملات منذ بداية العام 2025 حتى الان و ذلك تماشيا مع الفعاليات و الانشطه المجتمعية</a:t>
            </a:r>
          </a:p>
        </p:txBody>
      </p:sp>
      <p:sp>
        <p:nvSpPr>
          <p:cNvPr id="1062" name="Rectangle: Rounded Corners 1061">
            <a:extLst>
              <a:ext uri="{FF2B5EF4-FFF2-40B4-BE49-F238E27FC236}">
                <a16:creationId xmlns:a16="http://schemas.microsoft.com/office/drawing/2014/main" id="{685225A6-F6E7-84A2-AC42-4EB47E4F01AF}"/>
              </a:ext>
            </a:extLst>
          </p:cNvPr>
          <p:cNvSpPr/>
          <p:nvPr/>
        </p:nvSpPr>
        <p:spPr>
          <a:xfrm>
            <a:off x="6838298" y="3346766"/>
            <a:ext cx="4814364" cy="400497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sz="1400" dirty="0">
                <a:latin typeface="Dubai" panose="020B0503030403030204" pitchFamily="34" charset="-78"/>
                <a:cs typeface="Dubai" panose="020B0503030403030204" pitchFamily="34" charset="-78"/>
              </a:rPr>
              <a:t>ملخص الإحصائيات الحملات التي تمت في عام 2025</a:t>
            </a:r>
            <a:endParaRPr lang="en-US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067" name="Rectangle: Rounded Corners 1066">
            <a:extLst>
              <a:ext uri="{FF2B5EF4-FFF2-40B4-BE49-F238E27FC236}">
                <a16:creationId xmlns:a16="http://schemas.microsoft.com/office/drawing/2014/main" id="{131585CC-7A5B-3256-5ABE-99CAAE7F9A85}"/>
              </a:ext>
            </a:extLst>
          </p:cNvPr>
          <p:cNvSpPr/>
          <p:nvPr/>
        </p:nvSpPr>
        <p:spPr>
          <a:xfrm>
            <a:off x="6838298" y="4104450"/>
            <a:ext cx="4814365" cy="2093822"/>
          </a:xfrm>
          <a:prstGeom prst="roundRect">
            <a:avLst>
              <a:gd name="adj" fmla="val 10940"/>
            </a:avLst>
          </a:prstGeom>
          <a:solidFill>
            <a:srgbClr val="DEE3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CC4DF-315A-B2CB-3DEE-1AE1C8950288}"/>
              </a:ext>
            </a:extLst>
          </p:cNvPr>
          <p:cNvSpPr txBox="1"/>
          <p:nvPr/>
        </p:nvSpPr>
        <p:spPr>
          <a:xfrm>
            <a:off x="9755910" y="4398592"/>
            <a:ext cx="18967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8000" b="1" i="0" u="none" strike="noStrike" kern="1200" normalizeH="0" baseline="0" noProof="0">
                <a:ln w="12700">
                  <a:solidFill>
                    <a:schemeClr val="tx2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DIN Next LT Arabic" panose="020B0503020203050203" pitchFamily="34" charset="-78"/>
                <a:ea typeface="+mn-ea"/>
                <a:cs typeface="DIN Next LT Arabic" panose="020B0503020203050203" pitchFamily="34" charset="-78"/>
              </a:rPr>
              <a:t>28</a:t>
            </a:r>
            <a:endParaRPr kumimoji="0" lang="ar-AE" sz="8000" b="1" i="0" u="none" strike="noStrike" kern="1200" normalizeH="0" baseline="0" noProof="0" dirty="0">
              <a:ln w="12700">
                <a:solidFill>
                  <a:schemeClr val="tx2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tx2">
                  <a:lumMod val="50000"/>
                  <a:lumOff val="5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uLnTx/>
              <a:uFillTx/>
              <a:latin typeface="DIN Next LT Arabic" panose="020B0503020203050203" pitchFamily="34" charset="-78"/>
              <a:ea typeface="+mn-ea"/>
              <a:cs typeface="DIN Next LT Arabic" panose="020B0503020203050203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FC3B4-5995-91A8-B77E-DCBB1404FB8A}"/>
              </a:ext>
            </a:extLst>
          </p:cNvPr>
          <p:cNvSpPr txBox="1"/>
          <p:nvPr/>
        </p:nvSpPr>
        <p:spPr>
          <a:xfrm>
            <a:off x="6929826" y="4188418"/>
            <a:ext cx="3862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1pPr>
          </a:lstStyle>
          <a:p>
            <a:r>
              <a:rPr lang="ar-AE" b="1" dirty="0">
                <a:solidFill>
                  <a:srgbClr val="0D2C57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العدد الإجمالي للحملات التي تمت المشاركة فيها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60185A-2F3D-47B6-2DBE-AD3ECA247FBB}"/>
              </a:ext>
            </a:extLst>
          </p:cNvPr>
          <p:cNvSpPr/>
          <p:nvPr/>
        </p:nvSpPr>
        <p:spPr>
          <a:xfrm>
            <a:off x="10576102" y="4199755"/>
            <a:ext cx="893304" cy="350104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sz="24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13</a:t>
            </a:r>
            <a:endParaRPr lang="en-US" sz="2400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581954C-1EB6-B9E2-93AC-E6A6AFD8E6F9}"/>
              </a:ext>
            </a:extLst>
          </p:cNvPr>
          <p:cNvSpPr/>
          <p:nvPr/>
        </p:nvSpPr>
        <p:spPr>
          <a:xfrm>
            <a:off x="9940449" y="5623220"/>
            <a:ext cx="1648094" cy="32631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6E85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sz="1100" dirty="0">
                <a:solidFill>
                  <a:schemeClr val="tx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إجمالي عدد الفعاليات التي تمت المشاركة فيها</a:t>
            </a:r>
            <a:endParaRPr lang="en-US" sz="1100" dirty="0">
              <a:solidFill>
                <a:schemeClr val="tx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94E463-073F-A405-661E-D388DB107677}"/>
              </a:ext>
            </a:extLst>
          </p:cNvPr>
          <p:cNvSpPr txBox="1"/>
          <p:nvPr/>
        </p:nvSpPr>
        <p:spPr>
          <a:xfrm>
            <a:off x="8455386" y="4594569"/>
            <a:ext cx="167742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1pPr>
          </a:lstStyle>
          <a:p>
            <a:r>
              <a:rPr lang="ar-AE" b="1" dirty="0">
                <a:solidFill>
                  <a:schemeClr val="tx2">
                    <a:lumMod val="75000"/>
                    <a:lumOff val="25000"/>
                  </a:schemeClr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300</a:t>
            </a:r>
          </a:p>
          <a:p>
            <a:r>
              <a:rPr lang="ar-AE" sz="1600" dirty="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عدد الاستفسارات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6EB09-1983-61F8-3146-EC3CCA9F8012}"/>
              </a:ext>
            </a:extLst>
          </p:cNvPr>
          <p:cNvSpPr txBox="1"/>
          <p:nvPr/>
        </p:nvSpPr>
        <p:spPr>
          <a:xfrm>
            <a:off x="7065072" y="4587912"/>
            <a:ext cx="1496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1pPr>
          </a:lstStyle>
          <a:p>
            <a:r>
              <a:rPr lang="ar-AE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100%</a:t>
            </a:r>
            <a:endParaRPr lang="ar-AE" b="1" dirty="0">
              <a:solidFill>
                <a:schemeClr val="tx2">
                  <a:lumMod val="75000"/>
                  <a:lumOff val="25000"/>
                </a:schemeClr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r>
              <a:rPr lang="ar-AE" sz="1600" dirty="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نسبة الفائدة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4D7C9-947F-F922-6692-F6C97072DF9B}"/>
              </a:ext>
            </a:extLst>
          </p:cNvPr>
          <p:cNvSpPr txBox="1"/>
          <p:nvPr/>
        </p:nvSpPr>
        <p:spPr>
          <a:xfrm>
            <a:off x="7065072" y="5303199"/>
            <a:ext cx="1496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1pPr>
          </a:lstStyle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75%</a:t>
            </a:r>
            <a:endParaRPr lang="ar-AE" b="1" dirty="0">
              <a:solidFill>
                <a:schemeClr val="tx2">
                  <a:lumMod val="75000"/>
                  <a:lumOff val="25000"/>
                </a:schemeClr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r>
              <a:rPr lang="ar-AE" sz="1600" dirty="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نسبة التفاعل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92489-347E-1D1D-3C6B-75FF83969075}"/>
              </a:ext>
            </a:extLst>
          </p:cNvPr>
          <p:cNvSpPr txBox="1"/>
          <p:nvPr/>
        </p:nvSpPr>
        <p:spPr>
          <a:xfrm>
            <a:off x="8236057" y="5303199"/>
            <a:ext cx="1896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1pPr>
          </a:lstStyle>
          <a:p>
            <a:r>
              <a:rPr lang="ar-AE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11</a:t>
            </a:r>
            <a:endParaRPr lang="ar-AE" b="1" dirty="0">
              <a:solidFill>
                <a:schemeClr val="tx2">
                  <a:lumMod val="75000"/>
                  <a:lumOff val="25000"/>
                </a:schemeClr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r>
              <a:rPr lang="ar-AE" sz="1600" dirty="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عدد الشكاوي و الملاحظات</a:t>
            </a:r>
          </a:p>
        </p:txBody>
      </p:sp>
      <p:pic>
        <p:nvPicPr>
          <p:cNvPr id="10" name="Picture 9" descr="A group of people sitting in chairs in a mall&#10;&#10;AI-generated content may be incorrect.">
            <a:extLst>
              <a:ext uri="{FF2B5EF4-FFF2-40B4-BE49-F238E27FC236}">
                <a16:creationId xmlns:a16="http://schemas.microsoft.com/office/drawing/2014/main" id="{36B2A5C0-EC02-B287-C159-ADE2317E1A3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5436"/>
          <a:stretch>
            <a:fillRect/>
          </a:stretch>
        </p:blipFill>
        <p:spPr>
          <a:xfrm>
            <a:off x="1171517" y="2830829"/>
            <a:ext cx="4146928" cy="2941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0523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9603A-12F8-175A-07AD-2EA3CD32C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A14CE06-3622-8E52-D6BD-7CD47A0DC3A1}"/>
              </a:ext>
            </a:extLst>
          </p:cNvPr>
          <p:cNvSpPr/>
          <p:nvPr/>
        </p:nvSpPr>
        <p:spPr>
          <a:xfrm>
            <a:off x="11218787" y="2813896"/>
            <a:ext cx="242097" cy="213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84E19264-E832-DBE4-D6AC-1EAE11855924}"/>
              </a:ext>
            </a:extLst>
          </p:cNvPr>
          <p:cNvSpPr/>
          <p:nvPr/>
        </p:nvSpPr>
        <p:spPr>
          <a:xfrm>
            <a:off x="11302131" y="2569983"/>
            <a:ext cx="242097" cy="213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565503AB-2D8D-6EC6-D4E5-8FF155BC582D}"/>
              </a:ext>
            </a:extLst>
          </p:cNvPr>
          <p:cNvSpPr/>
          <p:nvPr/>
        </p:nvSpPr>
        <p:spPr>
          <a:xfrm>
            <a:off x="11320417" y="2348583"/>
            <a:ext cx="242097" cy="213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94B5A88-7686-B0AF-5BE1-F91200713E9B}"/>
              </a:ext>
            </a:extLst>
          </p:cNvPr>
          <p:cNvSpPr/>
          <p:nvPr/>
        </p:nvSpPr>
        <p:spPr>
          <a:xfrm>
            <a:off x="11495317" y="2088733"/>
            <a:ext cx="242097" cy="213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CABE67DF-6C08-70E8-C198-D35C504D513F}"/>
              </a:ext>
            </a:extLst>
          </p:cNvPr>
          <p:cNvSpPr/>
          <p:nvPr/>
        </p:nvSpPr>
        <p:spPr>
          <a:xfrm>
            <a:off x="11616365" y="1860229"/>
            <a:ext cx="242097" cy="213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4E28F2B2-1844-B644-9890-1F0610628D39}"/>
              </a:ext>
            </a:extLst>
          </p:cNvPr>
          <p:cNvSpPr/>
          <p:nvPr/>
        </p:nvSpPr>
        <p:spPr>
          <a:xfrm>
            <a:off x="11858462" y="1384954"/>
            <a:ext cx="242097" cy="459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8A86D-A2B6-C7A6-DFF2-174CA032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54B-4D18-A74A-9B67-53DA39CB4B1D}" type="slidenum">
              <a:rPr lang="en-AE" smtClean="0"/>
              <a:pPr/>
              <a:t>3</a:t>
            </a:fld>
            <a:endParaRPr lang="en-A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9C13E-0D64-5E8D-C714-6879BEA5BF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ar-AE" dirty="0">
                <a:latin typeface="DIN Next LT Arabic" panose="020B0503020203050203" pitchFamily="34" charset="-78"/>
                <a:cs typeface="DIN Next LT Arabic" panose="020B0503020203050203" pitchFamily="34" charset="-78"/>
              </a:rPr>
              <a:t>حملة توعوية لرعاية والرفق بالحيوان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A6CCDB-D3EE-F48A-7386-9089594D78F8}"/>
              </a:ext>
            </a:extLst>
          </p:cNvPr>
          <p:cNvSpPr/>
          <p:nvPr/>
        </p:nvSpPr>
        <p:spPr>
          <a:xfrm>
            <a:off x="6714068" y="920764"/>
            <a:ext cx="5283178" cy="5246356"/>
          </a:xfrm>
          <a:prstGeom prst="rect">
            <a:avLst/>
          </a:prstGeom>
          <a:solidFill>
            <a:srgbClr val="EDF6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B5218A-2713-ED7F-8C5F-B5C66224CDB7}"/>
              </a:ext>
            </a:extLst>
          </p:cNvPr>
          <p:cNvCxnSpPr/>
          <p:nvPr/>
        </p:nvCxnSpPr>
        <p:spPr>
          <a:xfrm>
            <a:off x="11465079" y="1027817"/>
            <a:ext cx="0" cy="468619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7" name="Text Placeholder 3">
            <a:extLst>
              <a:ext uri="{FF2B5EF4-FFF2-40B4-BE49-F238E27FC236}">
                <a16:creationId xmlns:a16="http://schemas.microsoft.com/office/drawing/2014/main" id="{4105CD30-B852-CB33-1E1D-99B3025AB096}"/>
              </a:ext>
            </a:extLst>
          </p:cNvPr>
          <p:cNvSpPr txBox="1">
            <a:spLocks/>
          </p:cNvSpPr>
          <p:nvPr/>
        </p:nvSpPr>
        <p:spPr>
          <a:xfrm>
            <a:off x="8866003" y="1067999"/>
            <a:ext cx="2594881" cy="54133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D2C57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 rtl="1">
              <a:lnSpc>
                <a:spcPct val="100000"/>
              </a:lnSpc>
            </a:pPr>
            <a:endParaRPr lang="ar-AE" sz="1800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055" name="Text Placeholder 3">
            <a:extLst>
              <a:ext uri="{FF2B5EF4-FFF2-40B4-BE49-F238E27FC236}">
                <a16:creationId xmlns:a16="http://schemas.microsoft.com/office/drawing/2014/main" id="{E3962BDE-CBA4-3D5E-5FC2-8943EAB4F099}"/>
              </a:ext>
            </a:extLst>
          </p:cNvPr>
          <p:cNvSpPr txBox="1">
            <a:spLocks/>
          </p:cNvSpPr>
          <p:nvPr/>
        </p:nvSpPr>
        <p:spPr>
          <a:xfrm>
            <a:off x="9363220" y="1083991"/>
            <a:ext cx="2053120" cy="17899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D2C57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 rtl="1">
              <a:lnSpc>
                <a:spcPct val="150000"/>
              </a:lnSpc>
            </a:pPr>
            <a:r>
              <a:rPr lang="ar-AE" sz="16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التحديات </a:t>
            </a:r>
          </a:p>
          <a:p>
            <a:pPr marL="171450" indent="-171450" algn="justLow" rtl="1">
              <a:lnSpc>
                <a:spcPct val="150000"/>
              </a:lnSpc>
              <a:buFontTx/>
              <a:buChar char="-"/>
            </a:pPr>
            <a:r>
              <a:rPr lang="ar-AE" sz="1600" b="0" dirty="0">
                <a:latin typeface="Sakkal Majalla" panose="02000000000000000000" pitchFamily="2" charset="-78"/>
                <a:cs typeface="Sakkal Majalla" panose="02000000000000000000" pitchFamily="2" charset="-78"/>
              </a:rPr>
              <a:t>مشاكل في نظام تسجيل الحيوانات</a:t>
            </a:r>
          </a:p>
          <a:p>
            <a:pPr marL="171450" indent="-171450" algn="justLow" rtl="1">
              <a:lnSpc>
                <a:spcPct val="150000"/>
              </a:lnSpc>
              <a:buFontTx/>
              <a:buChar char="-"/>
            </a:pPr>
            <a:r>
              <a:rPr lang="ar-AE" sz="1600" b="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استمرار بعض الممارسات السلبية مثل اطعام الحيوانات</a:t>
            </a:r>
          </a:p>
          <a:p>
            <a:pPr marL="171450" indent="-171450" algn="justLow" rtl="1">
              <a:lnSpc>
                <a:spcPct val="150000"/>
              </a:lnSpc>
              <a:buFontTx/>
              <a:buChar char="-"/>
            </a:pPr>
            <a:endParaRPr lang="ar-AE" sz="1200" b="0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085" name="Text Placeholder 3">
            <a:extLst>
              <a:ext uri="{FF2B5EF4-FFF2-40B4-BE49-F238E27FC236}">
                <a16:creationId xmlns:a16="http://schemas.microsoft.com/office/drawing/2014/main" id="{56765CE0-A0EB-8A0F-3C87-85FEDB14CDBC}"/>
              </a:ext>
            </a:extLst>
          </p:cNvPr>
          <p:cNvSpPr txBox="1">
            <a:spLocks/>
          </p:cNvSpPr>
          <p:nvPr/>
        </p:nvSpPr>
        <p:spPr>
          <a:xfrm>
            <a:off x="6900731" y="1077880"/>
            <a:ext cx="2076497" cy="180216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D2C57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 rtl="1">
              <a:lnSpc>
                <a:spcPct val="150000"/>
              </a:lnSpc>
            </a:pPr>
            <a:r>
              <a:rPr lang="ar-AE" sz="16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الحلول التي تم تطبيقها</a:t>
            </a:r>
          </a:p>
          <a:p>
            <a:pPr marL="171450" indent="-171450" algn="justLow" rtl="1">
              <a:lnSpc>
                <a:spcPct val="150000"/>
              </a:lnSpc>
              <a:buFontTx/>
              <a:buChar char="-"/>
            </a:pPr>
            <a:r>
              <a:rPr lang="ar-AE" sz="1600" b="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رفع المشاكل للدائرة و حصرها </a:t>
            </a:r>
          </a:p>
          <a:p>
            <a:pPr marL="171450" indent="-171450" algn="justLow" rtl="1">
              <a:lnSpc>
                <a:spcPct val="150000"/>
              </a:lnSpc>
              <a:buFontTx/>
              <a:buChar char="-"/>
            </a:pPr>
            <a:r>
              <a:rPr lang="ar-AE" sz="1600" b="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الوصول الى اكبر عدد ممكن من الجمهور في مختلف المناطق </a:t>
            </a:r>
          </a:p>
          <a:p>
            <a:pPr marL="171450" indent="-171450" algn="justLow" rtl="1">
              <a:lnSpc>
                <a:spcPct val="150000"/>
              </a:lnSpc>
              <a:buFontTx/>
              <a:buChar char="-"/>
            </a:pPr>
            <a:endParaRPr lang="ar-AE" sz="1200" b="0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086" name="Text Placeholder 3">
            <a:extLst>
              <a:ext uri="{FF2B5EF4-FFF2-40B4-BE49-F238E27FC236}">
                <a16:creationId xmlns:a16="http://schemas.microsoft.com/office/drawing/2014/main" id="{73F562D7-7DA6-9115-B2F6-B153E4E80186}"/>
              </a:ext>
            </a:extLst>
          </p:cNvPr>
          <p:cNvSpPr txBox="1">
            <a:spLocks/>
          </p:cNvSpPr>
          <p:nvPr/>
        </p:nvSpPr>
        <p:spPr>
          <a:xfrm>
            <a:off x="8224785" y="3429000"/>
            <a:ext cx="2164995" cy="1974601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D2C57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rgbClr val="2F3B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 rtl="1">
              <a:lnSpc>
                <a:spcPct val="150000"/>
              </a:lnSpc>
            </a:pPr>
            <a:r>
              <a:rPr lang="ar-AE" sz="16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الاثر المحقق </a:t>
            </a:r>
          </a:p>
          <a:p>
            <a:pPr marL="171450" indent="-171450" algn="justLow" rtl="1">
              <a:lnSpc>
                <a:spcPct val="150000"/>
              </a:lnSpc>
              <a:buFontTx/>
              <a:buChar char="-"/>
            </a:pPr>
            <a:r>
              <a:rPr lang="ar-AE" sz="1600" b="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رفع مستوى الوعي بخدمات بتسجيل الحيوانات الاليفة </a:t>
            </a:r>
          </a:p>
          <a:p>
            <a:pPr marL="171450" indent="-171450" algn="justLow" rtl="1">
              <a:lnSpc>
                <a:spcPct val="150000"/>
              </a:lnSpc>
              <a:buFontTx/>
              <a:buChar char="-"/>
            </a:pPr>
            <a:r>
              <a:rPr lang="ar-AE" sz="1600" b="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رفع عدد الحيوانات المسجله </a:t>
            </a:r>
          </a:p>
          <a:p>
            <a:pPr marL="171450" indent="-171450" algn="justLow" rtl="1">
              <a:lnSpc>
                <a:spcPct val="150000"/>
              </a:lnSpc>
              <a:buFontTx/>
              <a:buChar char="-"/>
            </a:pPr>
            <a:r>
              <a:rPr lang="ar-AE" sz="1600" b="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الحد من ظاهرة اطعام الحبوانات السائبه</a:t>
            </a:r>
            <a:endParaRPr lang="en-US" sz="1600" b="0" dirty="0"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E4580DD-F237-0D68-164B-F8EE1291D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046046"/>
              </p:ext>
            </p:extLst>
          </p:nvPr>
        </p:nvGraphicFramePr>
        <p:xfrm>
          <a:off x="109666" y="1599691"/>
          <a:ext cx="6348945" cy="4929391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553788">
                  <a:extLst>
                    <a:ext uri="{9D8B030D-6E8A-4147-A177-3AD203B41FA5}">
                      <a16:colId xmlns:a16="http://schemas.microsoft.com/office/drawing/2014/main" val="1028858838"/>
                    </a:ext>
                  </a:extLst>
                </a:gridCol>
                <a:gridCol w="1553788">
                  <a:extLst>
                    <a:ext uri="{9D8B030D-6E8A-4147-A177-3AD203B41FA5}">
                      <a16:colId xmlns:a16="http://schemas.microsoft.com/office/drawing/2014/main" val="1703598771"/>
                    </a:ext>
                  </a:extLst>
                </a:gridCol>
                <a:gridCol w="1450156">
                  <a:extLst>
                    <a:ext uri="{9D8B030D-6E8A-4147-A177-3AD203B41FA5}">
                      <a16:colId xmlns:a16="http://schemas.microsoft.com/office/drawing/2014/main" val="3350591694"/>
                    </a:ext>
                  </a:extLst>
                </a:gridCol>
                <a:gridCol w="1791213">
                  <a:extLst>
                    <a:ext uri="{9D8B030D-6E8A-4147-A177-3AD203B41FA5}">
                      <a16:colId xmlns:a16="http://schemas.microsoft.com/office/drawing/2014/main" val="2059589975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الطبيب المشارك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اسم المبادرة</a:t>
                      </a:r>
                      <a:endParaRPr lang="en-US" sz="1200" b="1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تاريخ المبادرة</a:t>
                      </a:r>
                      <a:endParaRPr lang="en-US" sz="1200" b="1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موقع المبادرة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extLst>
                  <a:ext uri="{0D108BD9-81ED-4DB2-BD59-A6C34878D82A}">
                    <a16:rowId xmlns:a16="http://schemas.microsoft.com/office/drawing/2014/main" val="2877882399"/>
                  </a:ext>
                </a:extLst>
              </a:tr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امنه-محمد اسماعيل- ايه- هاجر- حسينه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مهرجان الشتاء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16-25 يناير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ساحة الرحبة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extLst>
                  <a:ext uri="{0D108BD9-81ED-4DB2-BD59-A6C34878D82A}">
                    <a16:rowId xmlns:a16="http://schemas.microsoft.com/office/drawing/2014/main" val="3965625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امنه – ايه – هاجر – حصه 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فعالية 100 يوم دراسي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30 يناير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ساحة خليفة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extLst>
                  <a:ext uri="{0D108BD9-81ED-4DB2-BD59-A6C34878D82A}">
                    <a16:rowId xmlns:a16="http://schemas.microsoft.com/office/drawing/2014/main" val="3494802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ايه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سوق بسطة الفريج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1-10 فبراير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الكورنيش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extLst>
                  <a:ext uri="{0D108BD9-81ED-4DB2-BD59-A6C34878D82A}">
                    <a16:rowId xmlns:a16="http://schemas.microsoft.com/office/drawing/2014/main" val="3956569327"/>
                  </a:ext>
                </a:extLst>
              </a:tr>
              <a:tr h="39519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`</a:t>
                      </a:r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امنه – حصه – حسينه  - هاجر – آيه – فايز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مهرجان محبي الحيوانات الاليفة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8-9 فبراير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ساحة خليفة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extLst>
                  <a:ext uri="{0D108BD9-81ED-4DB2-BD59-A6C34878D82A}">
                    <a16:rowId xmlns:a16="http://schemas.microsoft.com/office/drawing/2014/main" val="3818632503"/>
                  </a:ext>
                </a:extLst>
              </a:tr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امنه-حصه –محمد سعيد-حسينه – هاجر -علي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السوق المجتمعي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21-22 فبراير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ساحة مدينة شخبوط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extLst>
                  <a:ext uri="{0D108BD9-81ED-4DB2-BD59-A6C34878D82A}">
                    <a16:rowId xmlns:a16="http://schemas.microsoft.com/office/drawing/2014/main" val="968959844"/>
                  </a:ext>
                </a:extLst>
              </a:tr>
              <a:tr h="345306"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امنه – حسينه – علي – محمد اسماعيل</a:t>
                      </a: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مجالس رمضان</a:t>
                      </a: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11-20 مارس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حديقه الباهية – الرحبة – الشامخة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extLst>
                  <a:ext uri="{0D108BD9-81ED-4DB2-BD59-A6C34878D82A}">
                    <a16:rowId xmlns:a16="http://schemas.microsoft.com/office/drawing/2014/main" val="3466559302"/>
                  </a:ext>
                </a:extLst>
              </a:tr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محمد اسماعيل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الحمله الميدانيه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1-3 ايام عيد الاضحى</a:t>
                      </a:r>
                      <a:endParaRPr lang="en-US" sz="1200" b="1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ساحة خليفة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extLst>
                  <a:ext uri="{0D108BD9-81ED-4DB2-BD59-A6C34878D82A}">
                    <a16:rowId xmlns:a16="http://schemas.microsoft.com/office/drawing/2014/main" val="206590931"/>
                  </a:ext>
                </a:extLst>
              </a:tr>
              <a:tr h="395193"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امنه - محمد اسماعيل – حسينه 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فعالية التواصل</a:t>
                      </a:r>
                      <a:endParaRPr lang="en-US" sz="1200" b="1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12-27 يوليو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مشرف مول – الوحدة مول – جمعية ابوظبي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extLst>
                  <a:ext uri="{0D108BD9-81ED-4DB2-BD59-A6C34878D82A}">
                    <a16:rowId xmlns:a16="http://schemas.microsoft.com/office/drawing/2014/main" val="1874961420"/>
                  </a:ext>
                </a:extLst>
              </a:tr>
              <a:tr h="345306"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امنه – حسينة – حصه 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فعالية ابطال المجتمع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28 يوليو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ساحة خليفة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extLst>
                  <a:ext uri="{0D108BD9-81ED-4DB2-BD59-A6C34878D82A}">
                    <a16:rowId xmlns:a16="http://schemas.microsoft.com/office/drawing/2014/main" val="160762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امنه- حصه - حسينه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موسم القيظ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29-30 يوليو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ساحة الرحبة 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extLst>
                  <a:ext uri="{0D108BD9-81ED-4DB2-BD59-A6C34878D82A}">
                    <a16:rowId xmlns:a16="http://schemas.microsoft.com/office/drawing/2014/main" val="943228303"/>
                  </a:ext>
                </a:extLst>
              </a:tr>
              <a:tr h="290795"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امنه- حسينة – حصه-علي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مهرجان النوخذه الصغير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8-17 اغسطس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الكورنيش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extLst>
                  <a:ext uri="{0D108BD9-81ED-4DB2-BD59-A6C34878D82A}">
                    <a16:rowId xmlns:a16="http://schemas.microsoft.com/office/drawing/2014/main" val="3050897716"/>
                  </a:ext>
                </a:extLst>
              </a:tr>
              <a:tr h="290795"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امنه – حسينه - ايه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ملتقى محبى الحيوانات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23-24 اغسطس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الفلاح 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extLst>
                  <a:ext uri="{0D108BD9-81ED-4DB2-BD59-A6C34878D82A}">
                    <a16:rowId xmlns:a16="http://schemas.microsoft.com/office/drawing/2014/main" val="518716074"/>
                  </a:ext>
                </a:extLst>
              </a:tr>
              <a:tr h="290795"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امنه- حصه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مدينتي اجمل 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25 سبتمبر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200" b="1" dirty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الكورنيش</a:t>
                      </a:r>
                      <a:endParaRPr lang="en-US" sz="1200" b="1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marL="96850" marR="96850" marT="48425" marB="48425"/>
                </a:tc>
                <a:extLst>
                  <a:ext uri="{0D108BD9-81ED-4DB2-BD59-A6C34878D82A}">
                    <a16:rowId xmlns:a16="http://schemas.microsoft.com/office/drawing/2014/main" val="1912753768"/>
                  </a:ext>
                </a:extLst>
              </a:tr>
            </a:tbl>
          </a:graphicData>
        </a:graphic>
      </p:graphicFrame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C2F2755-5951-077A-A5F2-DA76B022D2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4407" y="978290"/>
            <a:ext cx="4709060" cy="352425"/>
          </a:xfrm>
        </p:spPr>
        <p:txBody>
          <a:bodyPr/>
          <a:lstStyle/>
          <a:p>
            <a:r>
              <a:rPr lang="ar-AE" dirty="0">
                <a:latin typeface="Sakkal Majalla" panose="02000000000000000000" pitchFamily="2" charset="-78"/>
                <a:cs typeface="Sakkal Majalla" panose="02000000000000000000" pitchFamily="2" charset="-78"/>
              </a:rPr>
              <a:t>مشاركات ادارة الرفق بالحيوان مع المراكز الخارجية</a:t>
            </a:r>
            <a:endParaRPr lang="en-US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endParaRPr lang="en-US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4203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on a stage&#10;&#10;AI-generated content may be incorrect.">
            <a:extLst>
              <a:ext uri="{FF2B5EF4-FFF2-40B4-BE49-F238E27FC236}">
                <a16:creationId xmlns:a16="http://schemas.microsoft.com/office/drawing/2014/main" id="{8FC87E80-4403-7DD9-80B3-2C3998441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980"/>
          <a:stretch>
            <a:fillRect/>
          </a:stretch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18" name="Picture 17" descr="A group of children in a room&#10;&#10;AI-generated content may be incorrect.">
            <a:extLst>
              <a:ext uri="{FF2B5EF4-FFF2-40B4-BE49-F238E27FC236}">
                <a16:creationId xmlns:a16="http://schemas.microsoft.com/office/drawing/2014/main" id="{7E2B5E76-8D2E-9983-50CE-C1B54F062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9" r="2" b="15245"/>
          <a:stretch>
            <a:fillRect/>
          </a:stretch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pic>
        <p:nvPicPr>
          <p:cNvPr id="14" name="Picture 13" descr="A person talking to a group of children&#10;&#10;AI-generated content may be incorrect.">
            <a:extLst>
              <a:ext uri="{FF2B5EF4-FFF2-40B4-BE49-F238E27FC236}">
                <a16:creationId xmlns:a16="http://schemas.microsoft.com/office/drawing/2014/main" id="{ED65F9CA-95A0-3C2C-96BB-A7DCE568B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92" r="-1" b="5603"/>
          <a:stretch>
            <a:fillRect/>
          </a:stretch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pic>
        <p:nvPicPr>
          <p:cNvPr id="12" name="Picture 11" descr="A group of people sitting in chairs&#10;&#10;AI-generated content may be incorrect.">
            <a:extLst>
              <a:ext uri="{FF2B5EF4-FFF2-40B4-BE49-F238E27FC236}">
                <a16:creationId xmlns:a16="http://schemas.microsoft.com/office/drawing/2014/main" id="{DC5AC713-D80D-1188-E160-194D5FD05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r="12427"/>
          <a:stretch>
            <a:fillRect/>
          </a:stretch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pic>
        <p:nvPicPr>
          <p:cNvPr id="8" name="Picture 7" descr="A group of people standing outside&#10;&#10;AI-generated content may be incorrect.">
            <a:extLst>
              <a:ext uri="{FF2B5EF4-FFF2-40B4-BE49-F238E27FC236}">
                <a16:creationId xmlns:a16="http://schemas.microsoft.com/office/drawing/2014/main" id="{DFA4C37A-090E-0D94-06BE-3FCF3335E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0" r="3" b="1442"/>
          <a:stretch>
            <a:fillRect/>
          </a:stretch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pic>
        <p:nvPicPr>
          <p:cNvPr id="4" name="Picture 3" descr="A child drawing a dog on paper&#10;&#10;AI-generated content may be incorrect.">
            <a:extLst>
              <a:ext uri="{FF2B5EF4-FFF2-40B4-BE49-F238E27FC236}">
                <a16:creationId xmlns:a16="http://schemas.microsoft.com/office/drawing/2014/main" id="{12835D2C-2B1E-403E-7AE2-54814C4C4B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4" b="30132"/>
          <a:stretch>
            <a:fillRect/>
          </a:stretch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1102DE-FEFB-431E-8B5B-93AAA40F775F}"/>
              </a:ext>
            </a:extLst>
          </p:cNvPr>
          <p:cNvSpPr/>
          <p:nvPr/>
        </p:nvSpPr>
        <p:spPr>
          <a:xfrm>
            <a:off x="2262467" y="3714752"/>
            <a:ext cx="6444653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ar-AE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rPr>
              <a:t>شكرا لكم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7926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7AA8"/>
      </a:accent1>
      <a:accent2>
        <a:srgbClr val="2E3A4B"/>
      </a:accent2>
      <a:accent3>
        <a:srgbClr val="E5F4FC"/>
      </a:accent3>
      <a:accent4>
        <a:srgbClr val="63D7FF"/>
      </a:accent4>
      <a:accent5>
        <a:srgbClr val="5D5F5F"/>
      </a:accent5>
      <a:accent6>
        <a:srgbClr val="025A7B"/>
      </a:accent6>
      <a:hlink>
        <a:srgbClr val="A6A8A6"/>
      </a:hlink>
      <a:folHlink>
        <a:srgbClr val="0E2B57"/>
      </a:folHlink>
    </a:clrScheme>
    <a:fontScheme name="Avenir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7" id="{C10E2425-27D5-6642-9FEE-67A54B846D81}" vid="{2B3C40A9-D79F-3548-A49B-23C482DE9F5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7857</TotalTime>
  <Words>407</Words>
  <Application>Microsoft Office PowerPoint</Application>
  <PresentationFormat>Widescreen</PresentationFormat>
  <Paragraphs>104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5" baseType="lpstr">
      <vt:lpstr>Aptos</vt:lpstr>
      <vt:lpstr>Aptos Display</vt:lpstr>
      <vt:lpstr>Arial</vt:lpstr>
      <vt:lpstr>Avenir</vt:lpstr>
      <vt:lpstr>Avenir Book</vt:lpstr>
      <vt:lpstr>DIN Next LT Arabic</vt:lpstr>
      <vt:lpstr>Dubai</vt:lpstr>
      <vt:lpstr>Janna LT</vt:lpstr>
      <vt:lpstr>Sakkal Majalla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</vt:vector>
  </TitlesOfParts>
  <Company>ADM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Asma Mohammad Khalil AbuAwad</dc:creator>
  <cp:lastModifiedBy>Aamna Salem Bin Sarm</cp:lastModifiedBy>
  <cp:revision>11</cp:revision>
  <dcterms:created xsi:type="dcterms:W3CDTF">2025-05-21T06:50:56Z</dcterms:created>
  <dcterms:modified xsi:type="dcterms:W3CDTF">2025-09-29T08:07:37Z</dcterms:modified>
</cp:coreProperties>
</file>